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01" r:id="rId4"/>
  </p:sldMasterIdLst>
  <p:notesMasterIdLst>
    <p:notesMasterId r:id="rId36"/>
  </p:notesMasterIdLst>
  <p:handoutMasterIdLst>
    <p:handoutMasterId r:id="rId37"/>
  </p:handoutMasterIdLst>
  <p:sldIdLst>
    <p:sldId id="257" r:id="rId5"/>
    <p:sldId id="507" r:id="rId6"/>
    <p:sldId id="7879" r:id="rId7"/>
    <p:sldId id="7896" r:id="rId8"/>
    <p:sldId id="508" r:id="rId9"/>
    <p:sldId id="7878" r:id="rId10"/>
    <p:sldId id="7888" r:id="rId11"/>
    <p:sldId id="512" r:id="rId12"/>
    <p:sldId id="513" r:id="rId13"/>
    <p:sldId id="7880" r:id="rId14"/>
    <p:sldId id="7881" r:id="rId15"/>
    <p:sldId id="7889" r:id="rId16"/>
    <p:sldId id="7882" r:id="rId17"/>
    <p:sldId id="7898" r:id="rId18"/>
    <p:sldId id="7875" r:id="rId19"/>
    <p:sldId id="7874" r:id="rId20"/>
    <p:sldId id="7863" r:id="rId21"/>
    <p:sldId id="7864" r:id="rId22"/>
    <p:sldId id="7890" r:id="rId23"/>
    <p:sldId id="7887" r:id="rId24"/>
    <p:sldId id="502" r:id="rId25"/>
    <p:sldId id="510" r:id="rId26"/>
    <p:sldId id="7884" r:id="rId27"/>
    <p:sldId id="7876" r:id="rId28"/>
    <p:sldId id="7891" r:id="rId29"/>
    <p:sldId id="7885" r:id="rId30"/>
    <p:sldId id="7860" r:id="rId31"/>
    <p:sldId id="7892" r:id="rId32"/>
    <p:sldId id="7895" r:id="rId33"/>
    <p:sldId id="7893" r:id="rId34"/>
    <p:sldId id="506" r:id="rId35"/>
  </p:sldIdLst>
  <p:sldSz cx="9144000" cy="5148263"/>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36E89-47AD-B82B-281F-29C7FA7EEDE7}" name="Amy Buege" initials="AB" userId="S::amy@verdantassoc.com::ce470011-69b9-4d18-8a84-dbd257b0e7fa" providerId="AD"/>
  <p188:author id="{D32A61A2-6D54-7A6F-E2C8-F73340CF5FD2}" name="Lerhaupt, Sarah" initials="LS" userId="S::Sarah.Lerhaupt@cpuc.ca.gov::df1d1534-6498-4922-9606-573f767d5e6d" providerId="AD"/>
  <p188:author id="{AAB515B1-CAF2-99B0-A0D0-2DE00CB08E2E}" name="Lauren Robinson" initials="LR" userId="S::lauren@verdantassoc.com::aea1efc6-9c7a-4add-af88-648a87984b11" providerId="AD"/>
  <p188:author id="{7E75E8E6-5DC0-A45D-D271-D3FB286D262C}" name="Becca Cevilla" initials="BC" userId="S::becca@illumeadvising.com::8d898db7-5796-41ce-9c03-f10ed3bdf9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23E"/>
    <a:srgbClr val="C5CE9F"/>
    <a:srgbClr val="F8D05D"/>
    <a:srgbClr val="F8991D"/>
    <a:srgbClr val="0E321C"/>
    <a:srgbClr val="FFFFFE"/>
    <a:srgbClr val="C7C8CA"/>
    <a:srgbClr val="000000"/>
    <a:srgbClr val="4D4D4F"/>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A33C3-F1A9-40C7-8CFE-E5CEDA6608E4}" v="5964" dt="2023-06-16T11:45:30.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52" autoAdjust="0"/>
    <p:restoredTop sz="69923" autoAdjust="0"/>
  </p:normalViewPr>
  <p:slideViewPr>
    <p:cSldViewPr snapToGrid="0">
      <p:cViewPr varScale="1">
        <p:scale>
          <a:sx n="70" d="100"/>
          <a:sy n="70" d="100"/>
        </p:scale>
        <p:origin x="624" y="66"/>
      </p:cViewPr>
      <p:guideLst>
        <p:guide orient="horz" pos="1622"/>
        <p:guide pos="2880"/>
        <p:guide orient="horz" pos="162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ca Cevilla" userId="8d898db7-5796-41ce-9c03-f10ed3bdf957" providerId="ADAL" clId="{DDD287A3-AAC1-4FFD-84DA-ED3A5EBE5B15}"/>
    <pc:docChg chg="undo custSel addSld delSld modSld">
      <pc:chgData name="Becca Cevilla" userId="8d898db7-5796-41ce-9c03-f10ed3bdf957" providerId="ADAL" clId="{DDD287A3-AAC1-4FFD-84DA-ED3A5EBE5B15}" dt="2023-06-12T21:44:12.278" v="3141" actId="113"/>
      <pc:docMkLst>
        <pc:docMk/>
      </pc:docMkLst>
      <pc:sldChg chg="addSp modSp mod addCm delCm modCm modNotesTx">
        <pc:chgData name="Becca Cevilla" userId="8d898db7-5796-41ce-9c03-f10ed3bdf957" providerId="ADAL" clId="{DDD287A3-AAC1-4FFD-84DA-ED3A5EBE5B15}" dt="2023-06-12T21:44:12.278" v="3141" actId="113"/>
        <pc:sldMkLst>
          <pc:docMk/>
          <pc:sldMk cId="92486594" sldId="514"/>
        </pc:sldMkLst>
        <pc:spChg chg="mod">
          <ac:chgData name="Becca Cevilla" userId="8d898db7-5796-41ce-9c03-f10ed3bdf957" providerId="ADAL" clId="{DDD287A3-AAC1-4FFD-84DA-ED3A5EBE5B15}" dt="2023-06-12T19:40:28.078" v="1202" actId="6549"/>
          <ac:spMkLst>
            <pc:docMk/>
            <pc:sldMk cId="92486594" sldId="514"/>
            <ac:spMk id="3" creationId="{C0623B21-0073-6BDA-5330-B9C4F46A3FC3}"/>
          </ac:spMkLst>
        </pc:spChg>
        <pc:spChg chg="mod">
          <ac:chgData name="Becca Cevilla" userId="8d898db7-5796-41ce-9c03-f10ed3bdf957" providerId="ADAL" clId="{DDD287A3-AAC1-4FFD-84DA-ED3A5EBE5B15}" dt="2023-06-12T21:44:12.278" v="3141" actId="113"/>
          <ac:spMkLst>
            <pc:docMk/>
            <pc:sldMk cId="92486594" sldId="514"/>
            <ac:spMk id="4" creationId="{52AA6D46-A252-3842-3DFE-395F4CDBD491}"/>
          </ac:spMkLst>
        </pc:spChg>
        <pc:picChg chg="add mod modCrop">
          <ac:chgData name="Becca Cevilla" userId="8d898db7-5796-41ce-9c03-f10ed3bdf957" providerId="ADAL" clId="{DDD287A3-AAC1-4FFD-84DA-ED3A5EBE5B15}" dt="2023-06-12T21:43:56.277" v="3137" actId="1076"/>
          <ac:picMkLst>
            <pc:docMk/>
            <pc:sldMk cId="92486594" sldId="514"/>
            <ac:picMk id="6" creationId="{24E219B8-2FCC-0B04-2A78-06C0122BE28E}"/>
          </ac:picMkLst>
        </pc:picChg>
        <pc:extLst>
          <p:ext xmlns:p="http://schemas.openxmlformats.org/presentationml/2006/main" uri="{D6D511B9-2390-475A-947B-AFAB55BFBCF1}">
            <pc226:cmChg xmlns:pc226="http://schemas.microsoft.com/office/powerpoint/2022/06/main/command" chg="add del mod">
              <pc226:chgData name="Becca Cevilla" userId="8d898db7-5796-41ce-9c03-f10ed3bdf957" providerId="ADAL" clId="{DDD287A3-AAC1-4FFD-84DA-ED3A5EBE5B15}" dt="2023-06-12T21:42:47.484" v="3095"/>
              <pc2:cmMkLst xmlns:pc2="http://schemas.microsoft.com/office/powerpoint/2019/9/main/command">
                <pc:docMk/>
                <pc:sldMk cId="92486594" sldId="514"/>
                <pc2:cmMk id="{CBD320AC-D79A-47A4-BE3C-3208998CCDA0}"/>
              </pc2:cmMkLst>
              <pc226:cmRplyChg chg="add">
                <pc226:chgData name="Becca Cevilla" userId="8d898db7-5796-41ce-9c03-f10ed3bdf957" providerId="ADAL" clId="{DDD287A3-AAC1-4FFD-84DA-ED3A5EBE5B15}" dt="2023-06-12T21:35:27.152" v="2892"/>
                <pc2:cmRplyMkLst xmlns:pc2="http://schemas.microsoft.com/office/powerpoint/2019/9/main/command">
                  <pc:docMk/>
                  <pc:sldMk cId="92486594" sldId="514"/>
                  <pc2:cmMk id="{CBD320AC-D79A-47A4-BE3C-3208998CCDA0}"/>
                  <pc2:cmRplyMk id="{FF155C9C-AD5B-4FF1-B0BA-133C5742720F}"/>
                </pc2:cmRplyMkLst>
              </pc226:cmRplyChg>
            </pc226:cmChg>
          </p:ext>
        </pc:extLst>
      </pc:sldChg>
      <pc:sldChg chg="modSp del mod">
        <pc:chgData name="Becca Cevilla" userId="8d898db7-5796-41ce-9c03-f10ed3bdf957" providerId="ADAL" clId="{DDD287A3-AAC1-4FFD-84DA-ED3A5EBE5B15}" dt="2023-06-12T19:54:46.262" v="1966" actId="47"/>
        <pc:sldMkLst>
          <pc:docMk/>
          <pc:sldMk cId="567965351" sldId="515"/>
        </pc:sldMkLst>
        <pc:spChg chg="mod">
          <ac:chgData name="Becca Cevilla" userId="8d898db7-5796-41ce-9c03-f10ed3bdf957" providerId="ADAL" clId="{DDD287A3-AAC1-4FFD-84DA-ED3A5EBE5B15}" dt="2023-06-09T19:17:05.563" v="364" actId="20577"/>
          <ac:spMkLst>
            <pc:docMk/>
            <pc:sldMk cId="567965351" sldId="515"/>
            <ac:spMk id="3" creationId="{C0623B21-0073-6BDA-5330-B9C4F46A3FC3}"/>
          </ac:spMkLst>
        </pc:spChg>
        <pc:spChg chg="mod">
          <ac:chgData name="Becca Cevilla" userId="8d898db7-5796-41ce-9c03-f10ed3bdf957" providerId="ADAL" clId="{DDD287A3-AAC1-4FFD-84DA-ED3A5EBE5B15}" dt="2023-06-09T19:17:09.298" v="365" actId="20577"/>
          <ac:spMkLst>
            <pc:docMk/>
            <pc:sldMk cId="567965351" sldId="515"/>
            <ac:spMk id="4" creationId="{52AA6D46-A252-3842-3DFE-395F4CDBD491}"/>
          </ac:spMkLst>
        </pc:spChg>
      </pc:sldChg>
      <pc:sldChg chg="modSp mod addCm">
        <pc:chgData name="Becca Cevilla" userId="8d898db7-5796-41ce-9c03-f10ed3bdf957" providerId="ADAL" clId="{DDD287A3-AAC1-4FFD-84DA-ED3A5EBE5B15}" dt="2023-06-12T20:41:55.631" v="2890"/>
        <pc:sldMkLst>
          <pc:docMk/>
          <pc:sldMk cId="3884977470" sldId="7862"/>
        </pc:sldMkLst>
        <pc:spChg chg="mod">
          <ac:chgData name="Becca Cevilla" userId="8d898db7-5796-41ce-9c03-f10ed3bdf957" providerId="ADAL" clId="{DDD287A3-AAC1-4FFD-84DA-ED3A5EBE5B15}" dt="2023-06-12T20:41:21.376" v="2889" actId="20577"/>
          <ac:spMkLst>
            <pc:docMk/>
            <pc:sldMk cId="3884977470" sldId="7862"/>
            <ac:spMk id="4" creationId="{52AA6D46-A252-3842-3DFE-395F4CDBD491}"/>
          </ac:spMkLst>
        </pc:spChg>
        <pc:extLst>
          <p:ext xmlns:p="http://schemas.openxmlformats.org/presentationml/2006/main" uri="{D6D511B9-2390-475A-947B-AFAB55BFBCF1}">
            <pc226:cmChg xmlns:pc226="http://schemas.microsoft.com/office/powerpoint/2022/06/main/command" chg="add">
              <pc226:chgData name="Becca Cevilla" userId="8d898db7-5796-41ce-9c03-f10ed3bdf957" providerId="ADAL" clId="{DDD287A3-AAC1-4FFD-84DA-ED3A5EBE5B15}" dt="2023-06-12T20:41:55.631" v="2890"/>
              <pc2:cmMkLst xmlns:pc2="http://schemas.microsoft.com/office/powerpoint/2019/9/main/command">
                <pc:docMk/>
                <pc:sldMk cId="3884977470" sldId="7862"/>
                <pc2:cmMk id="{1F0B3B04-43C4-41B3-A229-8C4BAC7C5C45}"/>
              </pc2:cmMkLst>
            </pc226:cmChg>
          </p:ext>
        </pc:extLst>
      </pc:sldChg>
      <pc:sldChg chg="addSp delSp modSp mod addCm delCm modNotesTx">
        <pc:chgData name="Becca Cevilla" userId="8d898db7-5796-41ce-9c03-f10ed3bdf957" providerId="ADAL" clId="{DDD287A3-AAC1-4FFD-84DA-ED3A5EBE5B15}" dt="2023-06-12T20:32:05.434" v="2471" actId="207"/>
        <pc:sldMkLst>
          <pc:docMk/>
          <pc:sldMk cId="569430686" sldId="7863"/>
        </pc:sldMkLst>
        <pc:spChg chg="del mod">
          <ac:chgData name="Becca Cevilla" userId="8d898db7-5796-41ce-9c03-f10ed3bdf957" providerId="ADAL" clId="{DDD287A3-AAC1-4FFD-84DA-ED3A5EBE5B15}" dt="2023-06-12T20:18:01.848" v="2265" actId="478"/>
          <ac:spMkLst>
            <pc:docMk/>
            <pc:sldMk cId="569430686" sldId="7863"/>
            <ac:spMk id="3" creationId="{C0623B21-0073-6BDA-5330-B9C4F46A3FC3}"/>
          </ac:spMkLst>
        </pc:spChg>
        <pc:spChg chg="add del mod">
          <ac:chgData name="Becca Cevilla" userId="8d898db7-5796-41ce-9c03-f10ed3bdf957" providerId="ADAL" clId="{DDD287A3-AAC1-4FFD-84DA-ED3A5EBE5B15}" dt="2023-06-12T20:17:56.480" v="2263" actId="478"/>
          <ac:spMkLst>
            <pc:docMk/>
            <pc:sldMk cId="569430686" sldId="7863"/>
            <ac:spMk id="4" creationId="{52AA6D46-A252-3842-3DFE-395F4CDBD491}"/>
          </ac:spMkLst>
        </pc:spChg>
        <pc:graphicFrameChg chg="add del mod modGraphic">
          <ac:chgData name="Becca Cevilla" userId="8d898db7-5796-41ce-9c03-f10ed3bdf957" providerId="ADAL" clId="{DDD287A3-AAC1-4FFD-84DA-ED3A5EBE5B15}" dt="2023-06-12T20:17:54.379" v="2262" actId="478"/>
          <ac:graphicFrameMkLst>
            <pc:docMk/>
            <pc:sldMk cId="569430686" sldId="7863"/>
            <ac:graphicFrameMk id="6" creationId="{680E2C10-0C9A-C5DC-1CF1-04DA4384E5FA}"/>
          </ac:graphicFrameMkLst>
        </pc:graphicFrameChg>
        <pc:graphicFrameChg chg="add mod modGraphic">
          <ac:chgData name="Becca Cevilla" userId="8d898db7-5796-41ce-9c03-f10ed3bdf957" providerId="ADAL" clId="{DDD287A3-AAC1-4FFD-84DA-ED3A5EBE5B15}" dt="2023-06-12T20:32:05.434" v="2471" actId="207"/>
          <ac:graphicFrameMkLst>
            <pc:docMk/>
            <pc:sldMk cId="569430686" sldId="7863"/>
            <ac:graphicFrameMk id="7" creationId="{F49CE206-42E9-F2D0-1CB5-3EE83279341F}"/>
          </ac:graphicFrameMkLst>
        </pc:graphicFrameChg>
        <pc:extLst>
          <p:ext xmlns:p="http://schemas.openxmlformats.org/presentationml/2006/main" uri="{D6D511B9-2390-475A-947B-AFAB55BFBCF1}">
            <pc226:cmChg xmlns:pc226="http://schemas.microsoft.com/office/powerpoint/2022/06/main/command" chg="add del">
              <pc226:chgData name="Becca Cevilla" userId="8d898db7-5796-41ce-9c03-f10ed3bdf957" providerId="ADAL" clId="{DDD287A3-AAC1-4FFD-84DA-ED3A5EBE5B15}" dt="2023-06-12T20:16:02.879" v="2245"/>
              <pc2:cmMkLst xmlns:pc2="http://schemas.microsoft.com/office/powerpoint/2019/9/main/command">
                <pc:docMk/>
                <pc:sldMk cId="569430686" sldId="7863"/>
                <pc2:cmMk id="{24871FEC-90E0-4798-9801-022CAE7232BB}"/>
              </pc2:cmMkLst>
            </pc226:cmChg>
          </p:ext>
        </pc:extLst>
      </pc:sldChg>
      <pc:sldChg chg="addSp delSp modSp mod modNotesTx">
        <pc:chgData name="Becca Cevilla" userId="8d898db7-5796-41ce-9c03-f10ed3bdf957" providerId="ADAL" clId="{DDD287A3-AAC1-4FFD-84DA-ED3A5EBE5B15}" dt="2023-06-12T20:37:53.085" v="2845" actId="20577"/>
        <pc:sldMkLst>
          <pc:docMk/>
          <pc:sldMk cId="2921760884" sldId="7864"/>
        </pc:sldMkLst>
        <pc:spChg chg="del">
          <ac:chgData name="Becca Cevilla" userId="8d898db7-5796-41ce-9c03-f10ed3bdf957" providerId="ADAL" clId="{DDD287A3-AAC1-4FFD-84DA-ED3A5EBE5B15}" dt="2023-06-12T20:30:08.673" v="2460" actId="478"/>
          <ac:spMkLst>
            <pc:docMk/>
            <pc:sldMk cId="2921760884" sldId="7864"/>
            <ac:spMk id="3" creationId="{C0623B21-0073-6BDA-5330-B9C4F46A3FC3}"/>
          </ac:spMkLst>
        </pc:spChg>
        <pc:spChg chg="del mod">
          <ac:chgData name="Becca Cevilla" userId="8d898db7-5796-41ce-9c03-f10ed3bdf957" providerId="ADAL" clId="{DDD287A3-AAC1-4FFD-84DA-ED3A5EBE5B15}" dt="2023-06-12T20:30:21.620" v="2463" actId="478"/>
          <ac:spMkLst>
            <pc:docMk/>
            <pc:sldMk cId="2921760884" sldId="7864"/>
            <ac:spMk id="4" creationId="{52AA6D46-A252-3842-3DFE-395F4CDBD491}"/>
          </ac:spMkLst>
        </pc:spChg>
        <pc:spChg chg="add mod">
          <ac:chgData name="Becca Cevilla" userId="8d898db7-5796-41ce-9c03-f10ed3bdf957" providerId="ADAL" clId="{DDD287A3-AAC1-4FFD-84DA-ED3A5EBE5B15}" dt="2023-06-12T20:30:08.673" v="2460" actId="478"/>
          <ac:spMkLst>
            <pc:docMk/>
            <pc:sldMk cId="2921760884" sldId="7864"/>
            <ac:spMk id="7" creationId="{F8C22161-B66C-D0D0-BB33-0C8741CCED58}"/>
          </ac:spMkLst>
        </pc:spChg>
        <pc:graphicFrameChg chg="add mod">
          <ac:chgData name="Becca Cevilla" userId="8d898db7-5796-41ce-9c03-f10ed3bdf957" providerId="ADAL" clId="{DDD287A3-AAC1-4FFD-84DA-ED3A5EBE5B15}" dt="2023-06-12T20:37:40.641" v="2844"/>
          <ac:graphicFrameMkLst>
            <pc:docMk/>
            <pc:sldMk cId="2921760884" sldId="7864"/>
            <ac:graphicFrameMk id="8" creationId="{9D95D9DC-9656-BAA2-C9BB-F7070FAA1BFD}"/>
          </ac:graphicFrameMkLst>
        </pc:graphicFrameChg>
      </pc:sldChg>
      <pc:sldChg chg="modSp del mod">
        <pc:chgData name="Becca Cevilla" userId="8d898db7-5796-41ce-9c03-f10ed3bdf957" providerId="ADAL" clId="{DDD287A3-AAC1-4FFD-84DA-ED3A5EBE5B15}" dt="2023-06-12T20:10:16.834" v="2194" actId="47"/>
        <pc:sldMkLst>
          <pc:docMk/>
          <pc:sldMk cId="1947004812" sldId="7868"/>
        </pc:sldMkLst>
        <pc:spChg chg="mod">
          <ac:chgData name="Becca Cevilla" userId="8d898db7-5796-41ce-9c03-f10ed3bdf957" providerId="ADAL" clId="{DDD287A3-AAC1-4FFD-84DA-ED3A5EBE5B15}" dt="2023-06-09T19:30:09.224" v="564" actId="20577"/>
          <ac:spMkLst>
            <pc:docMk/>
            <pc:sldMk cId="1947004812" sldId="7868"/>
            <ac:spMk id="3" creationId="{C0623B21-0073-6BDA-5330-B9C4F46A3FC3}"/>
          </ac:spMkLst>
        </pc:spChg>
        <pc:spChg chg="mod">
          <ac:chgData name="Becca Cevilla" userId="8d898db7-5796-41ce-9c03-f10ed3bdf957" providerId="ADAL" clId="{DDD287A3-AAC1-4FFD-84DA-ED3A5EBE5B15}" dt="2023-06-09T19:37:00.024" v="572" actId="14100"/>
          <ac:spMkLst>
            <pc:docMk/>
            <pc:sldMk cId="1947004812" sldId="7868"/>
            <ac:spMk id="4" creationId="{52AA6D46-A252-3842-3DFE-395F4CDBD491}"/>
          </ac:spMkLst>
        </pc:spChg>
      </pc:sldChg>
      <pc:sldChg chg="addSp delSp modSp add del mod">
        <pc:chgData name="Becca Cevilla" userId="8d898db7-5796-41ce-9c03-f10ed3bdf957" providerId="ADAL" clId="{DDD287A3-AAC1-4FFD-84DA-ED3A5EBE5B15}" dt="2023-06-12T19:38:12.754" v="1199" actId="47"/>
        <pc:sldMkLst>
          <pc:docMk/>
          <pc:sldMk cId="530925394" sldId="7870"/>
        </pc:sldMkLst>
        <pc:spChg chg="mod">
          <ac:chgData name="Becca Cevilla" userId="8d898db7-5796-41ce-9c03-f10ed3bdf957" providerId="ADAL" clId="{DDD287A3-AAC1-4FFD-84DA-ED3A5EBE5B15}" dt="2023-06-09T19:12:18.368" v="137" actId="20577"/>
          <ac:spMkLst>
            <pc:docMk/>
            <pc:sldMk cId="530925394" sldId="7870"/>
            <ac:spMk id="3" creationId="{C0623B21-0073-6BDA-5330-B9C4F46A3FC3}"/>
          </ac:spMkLst>
        </pc:spChg>
        <pc:spChg chg="mod">
          <ac:chgData name="Becca Cevilla" userId="8d898db7-5796-41ce-9c03-f10ed3bdf957" providerId="ADAL" clId="{DDD287A3-AAC1-4FFD-84DA-ED3A5EBE5B15}" dt="2023-06-09T19:14:43.895" v="169" actId="1076"/>
          <ac:spMkLst>
            <pc:docMk/>
            <pc:sldMk cId="530925394" sldId="7870"/>
            <ac:spMk id="4" creationId="{52AA6D46-A252-3842-3DFE-395F4CDBD491}"/>
          </ac:spMkLst>
        </pc:spChg>
        <pc:spChg chg="add del">
          <ac:chgData name="Becca Cevilla" userId="8d898db7-5796-41ce-9c03-f10ed3bdf957" providerId="ADAL" clId="{DDD287A3-AAC1-4FFD-84DA-ED3A5EBE5B15}" dt="2023-06-09T19:12:50.846" v="139" actId="22"/>
          <ac:spMkLst>
            <pc:docMk/>
            <pc:sldMk cId="530925394" sldId="7870"/>
            <ac:spMk id="7" creationId="{AE15A46A-8A42-3756-DD5D-38968064F330}"/>
          </ac:spMkLst>
        </pc:spChg>
      </pc:sldChg>
      <pc:sldChg chg="modSp add del mod">
        <pc:chgData name="Becca Cevilla" userId="8d898db7-5796-41ce-9c03-f10ed3bdf957" providerId="ADAL" clId="{DDD287A3-AAC1-4FFD-84DA-ED3A5EBE5B15}" dt="2023-06-12T19:54:52.322" v="1967" actId="47"/>
        <pc:sldMkLst>
          <pc:docMk/>
          <pc:sldMk cId="1443917041" sldId="7871"/>
        </pc:sldMkLst>
        <pc:spChg chg="mod">
          <ac:chgData name="Becca Cevilla" userId="8d898db7-5796-41ce-9c03-f10ed3bdf957" providerId="ADAL" clId="{DDD287A3-AAC1-4FFD-84DA-ED3A5EBE5B15}" dt="2023-06-09T19:17:42.905" v="436" actId="20577"/>
          <ac:spMkLst>
            <pc:docMk/>
            <pc:sldMk cId="1443917041" sldId="7871"/>
            <ac:spMk id="3" creationId="{C0623B21-0073-6BDA-5330-B9C4F46A3FC3}"/>
          </ac:spMkLst>
        </pc:spChg>
        <pc:spChg chg="mod">
          <ac:chgData name="Becca Cevilla" userId="8d898db7-5796-41ce-9c03-f10ed3bdf957" providerId="ADAL" clId="{DDD287A3-AAC1-4FFD-84DA-ED3A5EBE5B15}" dt="2023-06-09T19:21:19.828" v="513" actId="1076"/>
          <ac:spMkLst>
            <pc:docMk/>
            <pc:sldMk cId="1443917041" sldId="7871"/>
            <ac:spMk id="4" creationId="{52AA6D46-A252-3842-3DFE-395F4CDBD491}"/>
          </ac:spMkLst>
        </pc:spChg>
      </pc:sldChg>
      <pc:sldChg chg="modSp add del mod">
        <pc:chgData name="Becca Cevilla" userId="8d898db7-5796-41ce-9c03-f10ed3bdf957" providerId="ADAL" clId="{DDD287A3-AAC1-4FFD-84DA-ED3A5EBE5B15}" dt="2023-06-12T20:15:57.839" v="2244" actId="47"/>
        <pc:sldMkLst>
          <pc:docMk/>
          <pc:sldMk cId="3292560613" sldId="7872"/>
        </pc:sldMkLst>
        <pc:spChg chg="mod">
          <ac:chgData name="Becca Cevilla" userId="8d898db7-5796-41ce-9c03-f10ed3bdf957" providerId="ADAL" clId="{DDD287A3-AAC1-4FFD-84DA-ED3A5EBE5B15}" dt="2023-06-09T19:37:15.010" v="590" actId="20577"/>
          <ac:spMkLst>
            <pc:docMk/>
            <pc:sldMk cId="3292560613" sldId="7872"/>
            <ac:spMk id="3" creationId="{C0623B21-0073-6BDA-5330-B9C4F46A3FC3}"/>
          </ac:spMkLst>
        </pc:spChg>
        <pc:spChg chg="mod">
          <ac:chgData name="Becca Cevilla" userId="8d898db7-5796-41ce-9c03-f10ed3bdf957" providerId="ADAL" clId="{DDD287A3-AAC1-4FFD-84DA-ED3A5EBE5B15}" dt="2023-06-09T19:38:39.637" v="595" actId="14100"/>
          <ac:spMkLst>
            <pc:docMk/>
            <pc:sldMk cId="3292560613" sldId="7872"/>
            <ac:spMk id="4" creationId="{52AA6D46-A252-3842-3DFE-395F4CDBD491}"/>
          </ac:spMkLst>
        </pc:spChg>
      </pc:sldChg>
      <pc:sldChg chg="modSp add del mod addCm">
        <pc:chgData name="Becca Cevilla" userId="8d898db7-5796-41ce-9c03-f10ed3bdf957" providerId="ADAL" clId="{DDD287A3-AAC1-4FFD-84DA-ED3A5EBE5B15}" dt="2023-06-12T20:11:51.626" v="2202" actId="47"/>
        <pc:sldMkLst>
          <pc:docMk/>
          <pc:sldMk cId="2229223546" sldId="7873"/>
        </pc:sldMkLst>
        <pc:spChg chg="mod">
          <ac:chgData name="Becca Cevilla" userId="8d898db7-5796-41ce-9c03-f10ed3bdf957" providerId="ADAL" clId="{DDD287A3-AAC1-4FFD-84DA-ED3A5EBE5B15}" dt="2023-06-09T19:39:52.420" v="621" actId="113"/>
          <ac:spMkLst>
            <pc:docMk/>
            <pc:sldMk cId="2229223546" sldId="7873"/>
            <ac:spMk id="3" creationId="{C0623B21-0073-6BDA-5330-B9C4F46A3FC3}"/>
          </ac:spMkLst>
        </pc:spChg>
        <pc:spChg chg="mod">
          <ac:chgData name="Becca Cevilla" userId="8d898db7-5796-41ce-9c03-f10ed3bdf957" providerId="ADAL" clId="{DDD287A3-AAC1-4FFD-84DA-ED3A5EBE5B15}" dt="2023-06-09T19:42:09.050" v="741" actId="20577"/>
          <ac:spMkLst>
            <pc:docMk/>
            <pc:sldMk cId="2229223546" sldId="7873"/>
            <ac:spMk id="4" creationId="{52AA6D46-A252-3842-3DFE-395F4CDBD491}"/>
          </ac:spMkLst>
        </pc:spChg>
        <pc:extLst>
          <p:ext xmlns:p="http://schemas.openxmlformats.org/presentationml/2006/main" uri="{D6D511B9-2390-475A-947B-AFAB55BFBCF1}">
            <pc226:cmChg xmlns:pc226="http://schemas.microsoft.com/office/powerpoint/2022/06/main/command" chg="add">
              <pc226:chgData name="Becca Cevilla" userId="8d898db7-5796-41ce-9c03-f10ed3bdf957" providerId="ADAL" clId="{DDD287A3-AAC1-4FFD-84DA-ED3A5EBE5B15}" dt="2023-06-09T19:39:53.530" v="622"/>
              <pc2:cmMkLst xmlns:pc2="http://schemas.microsoft.com/office/powerpoint/2019/9/main/command">
                <pc:docMk/>
                <pc:sldMk cId="2229223546" sldId="7873"/>
                <pc2:cmMk id="{AB4D2204-B5FA-4E92-ABCD-2D66641D1DF5}"/>
              </pc2:cmMkLst>
            </pc226:cmChg>
          </p:ext>
        </pc:extLst>
      </pc:sldChg>
      <pc:sldChg chg="addSp delSp modSp new mod">
        <pc:chgData name="Becca Cevilla" userId="8d898db7-5796-41ce-9c03-f10ed3bdf957" providerId="ADAL" clId="{DDD287A3-AAC1-4FFD-84DA-ED3A5EBE5B15}" dt="2023-06-12T19:54:16.851" v="1965" actId="20577"/>
        <pc:sldMkLst>
          <pc:docMk/>
          <pc:sldMk cId="523802404" sldId="7874"/>
        </pc:sldMkLst>
        <pc:spChg chg="mod">
          <ac:chgData name="Becca Cevilla" userId="8d898db7-5796-41ce-9c03-f10ed3bdf957" providerId="ADAL" clId="{DDD287A3-AAC1-4FFD-84DA-ED3A5EBE5B15}" dt="2023-06-12T19:40:44.093" v="1238" actId="20577"/>
          <ac:spMkLst>
            <pc:docMk/>
            <pc:sldMk cId="523802404" sldId="7874"/>
            <ac:spMk id="2" creationId="{114B4A6A-5D5F-E82D-E37E-9C7628515A40}"/>
          </ac:spMkLst>
        </pc:spChg>
        <pc:spChg chg="del">
          <ac:chgData name="Becca Cevilla" userId="8d898db7-5796-41ce-9c03-f10ed3bdf957" providerId="ADAL" clId="{DDD287A3-AAC1-4FFD-84DA-ED3A5EBE5B15}" dt="2023-06-12T19:44:42.477" v="1373" actId="478"/>
          <ac:spMkLst>
            <pc:docMk/>
            <pc:sldMk cId="523802404" sldId="7874"/>
            <ac:spMk id="3" creationId="{F62F1460-1E1A-F4E8-30A4-94ADFD11EA4E}"/>
          </ac:spMkLst>
        </pc:spChg>
        <pc:spChg chg="del">
          <ac:chgData name="Becca Cevilla" userId="8d898db7-5796-41ce-9c03-f10ed3bdf957" providerId="ADAL" clId="{DDD287A3-AAC1-4FFD-84DA-ED3A5EBE5B15}" dt="2023-06-12T19:44:36.493" v="1372" actId="478"/>
          <ac:spMkLst>
            <pc:docMk/>
            <pc:sldMk cId="523802404" sldId="7874"/>
            <ac:spMk id="4" creationId="{F665332B-D77D-3333-05F7-312D22C2334D}"/>
          </ac:spMkLst>
        </pc:spChg>
        <pc:spChg chg="add mod">
          <ac:chgData name="Becca Cevilla" userId="8d898db7-5796-41ce-9c03-f10ed3bdf957" providerId="ADAL" clId="{DDD287A3-AAC1-4FFD-84DA-ED3A5EBE5B15}" dt="2023-06-12T19:51:11.452" v="1735" actId="14100"/>
          <ac:spMkLst>
            <pc:docMk/>
            <pc:sldMk cId="523802404" sldId="7874"/>
            <ac:spMk id="7" creationId="{2994F034-D44A-9E08-A6E1-95F7052A92F5}"/>
          </ac:spMkLst>
        </pc:spChg>
        <pc:spChg chg="add mod">
          <ac:chgData name="Becca Cevilla" userId="8d898db7-5796-41ce-9c03-f10ed3bdf957" providerId="ADAL" clId="{DDD287A3-AAC1-4FFD-84DA-ED3A5EBE5B15}" dt="2023-06-12T19:50:49.960" v="1732" actId="14100"/>
          <ac:spMkLst>
            <pc:docMk/>
            <pc:sldMk cId="523802404" sldId="7874"/>
            <ac:spMk id="8" creationId="{5F49F9BA-A9BB-167B-F46E-A8DF4BECDDFC}"/>
          </ac:spMkLst>
        </pc:spChg>
        <pc:spChg chg="add mod">
          <ac:chgData name="Becca Cevilla" userId="8d898db7-5796-41ce-9c03-f10ed3bdf957" providerId="ADAL" clId="{DDD287A3-AAC1-4FFD-84DA-ED3A5EBE5B15}" dt="2023-06-12T19:50:38.357" v="1730" actId="14100"/>
          <ac:spMkLst>
            <pc:docMk/>
            <pc:sldMk cId="523802404" sldId="7874"/>
            <ac:spMk id="9" creationId="{52BC1293-9ED5-73CB-1629-D05E9E9A46EE}"/>
          </ac:spMkLst>
        </pc:spChg>
        <pc:spChg chg="add mod">
          <ac:chgData name="Becca Cevilla" userId="8d898db7-5796-41ce-9c03-f10ed3bdf957" providerId="ADAL" clId="{DDD287A3-AAC1-4FFD-84DA-ED3A5EBE5B15}" dt="2023-06-12T19:54:16.851" v="1965" actId="20577"/>
          <ac:spMkLst>
            <pc:docMk/>
            <pc:sldMk cId="523802404" sldId="7874"/>
            <ac:spMk id="10" creationId="{72F9EE00-5836-5082-E2D3-68FADE755876}"/>
          </ac:spMkLst>
        </pc:spChg>
        <pc:graphicFrameChg chg="add mod modGraphic">
          <ac:chgData name="Becca Cevilla" userId="8d898db7-5796-41ce-9c03-f10ed3bdf957" providerId="ADAL" clId="{DDD287A3-AAC1-4FFD-84DA-ED3A5EBE5B15}" dt="2023-06-12T19:44:29.813" v="1371" actId="207"/>
          <ac:graphicFrameMkLst>
            <pc:docMk/>
            <pc:sldMk cId="523802404" sldId="7874"/>
            <ac:graphicFrameMk id="6" creationId="{26E3E943-DAC3-1C39-E5FB-420986AF9C34}"/>
          </ac:graphicFrameMkLst>
        </pc:graphicFrameChg>
      </pc:sldChg>
      <pc:sldChg chg="addSp delSp modSp add mod addCm modCm">
        <pc:chgData name="Becca Cevilla" userId="8d898db7-5796-41ce-9c03-f10ed3bdf957" providerId="ADAL" clId="{DDD287A3-AAC1-4FFD-84DA-ED3A5EBE5B15}" dt="2023-06-12T21:37:40.285" v="2897"/>
        <pc:sldMkLst>
          <pc:docMk/>
          <pc:sldMk cId="791783884" sldId="7875"/>
        </pc:sldMkLst>
        <pc:spChg chg="mod">
          <ac:chgData name="Becca Cevilla" userId="8d898db7-5796-41ce-9c03-f10ed3bdf957" providerId="ADAL" clId="{DDD287A3-AAC1-4FFD-84DA-ED3A5EBE5B15}" dt="2023-06-12T19:55:36.604" v="1982" actId="20577"/>
          <ac:spMkLst>
            <pc:docMk/>
            <pc:sldMk cId="791783884" sldId="7875"/>
            <ac:spMk id="2" creationId="{114B4A6A-5D5F-E82D-E37E-9C7628515A40}"/>
          </ac:spMkLst>
        </pc:spChg>
        <pc:spChg chg="add mod">
          <ac:chgData name="Becca Cevilla" userId="8d898db7-5796-41ce-9c03-f10ed3bdf957" providerId="ADAL" clId="{DDD287A3-AAC1-4FFD-84DA-ED3A5EBE5B15}" dt="2023-06-12T20:09:58.192" v="2193" actId="14100"/>
          <ac:spMkLst>
            <pc:docMk/>
            <pc:sldMk cId="791783884" sldId="7875"/>
            <ac:spMk id="3" creationId="{8DF54874-1349-EA7C-02D2-B7A26D9AF8D3}"/>
          </ac:spMkLst>
        </pc:spChg>
        <pc:spChg chg="mod">
          <ac:chgData name="Becca Cevilla" userId="8d898db7-5796-41ce-9c03-f10ed3bdf957" providerId="ADAL" clId="{DDD287A3-AAC1-4FFD-84DA-ED3A5EBE5B15}" dt="2023-06-12T21:35:58.740" v="2896" actId="6549"/>
          <ac:spMkLst>
            <pc:docMk/>
            <pc:sldMk cId="791783884" sldId="7875"/>
            <ac:spMk id="7" creationId="{2994F034-D44A-9E08-A6E1-95F7052A92F5}"/>
          </ac:spMkLst>
        </pc:spChg>
        <pc:spChg chg="mod">
          <ac:chgData name="Becca Cevilla" userId="8d898db7-5796-41ce-9c03-f10ed3bdf957" providerId="ADAL" clId="{DDD287A3-AAC1-4FFD-84DA-ED3A5EBE5B15}" dt="2023-06-12T20:15:25.034" v="2239" actId="14100"/>
          <ac:spMkLst>
            <pc:docMk/>
            <pc:sldMk cId="791783884" sldId="7875"/>
            <ac:spMk id="8" creationId="{5F49F9BA-A9BB-167B-F46E-A8DF4BECDDFC}"/>
          </ac:spMkLst>
        </pc:spChg>
        <pc:spChg chg="mod">
          <ac:chgData name="Becca Cevilla" userId="8d898db7-5796-41ce-9c03-f10ed3bdf957" providerId="ADAL" clId="{DDD287A3-AAC1-4FFD-84DA-ED3A5EBE5B15}" dt="2023-06-12T20:11:35.717" v="2201" actId="14100"/>
          <ac:spMkLst>
            <pc:docMk/>
            <pc:sldMk cId="791783884" sldId="7875"/>
            <ac:spMk id="9" creationId="{52BC1293-9ED5-73CB-1629-D05E9E9A46EE}"/>
          </ac:spMkLst>
        </pc:spChg>
        <pc:spChg chg="del">
          <ac:chgData name="Becca Cevilla" userId="8d898db7-5796-41ce-9c03-f10ed3bdf957" providerId="ADAL" clId="{DDD287A3-AAC1-4FFD-84DA-ED3A5EBE5B15}" dt="2023-06-12T20:02:41.974" v="1988" actId="478"/>
          <ac:spMkLst>
            <pc:docMk/>
            <pc:sldMk cId="791783884" sldId="7875"/>
            <ac:spMk id="10" creationId="{72F9EE00-5836-5082-E2D3-68FADE755876}"/>
          </ac:spMkLst>
        </pc:spChg>
        <pc:graphicFrameChg chg="mod modGraphic">
          <ac:chgData name="Becca Cevilla" userId="8d898db7-5796-41ce-9c03-f10ed3bdf957" providerId="ADAL" clId="{DDD287A3-AAC1-4FFD-84DA-ED3A5EBE5B15}" dt="2023-06-12T20:08:58.331" v="2114" actId="20577"/>
          <ac:graphicFrameMkLst>
            <pc:docMk/>
            <pc:sldMk cId="791783884" sldId="7875"/>
            <ac:graphicFrameMk id="6" creationId="{26E3E943-DAC3-1C39-E5FB-420986AF9C34}"/>
          </ac:graphicFrameMkLst>
        </pc:graphicFrameChg>
        <pc:extLst>
          <p:ext xmlns:p="http://schemas.openxmlformats.org/presentationml/2006/main" uri="{D6D511B9-2390-475A-947B-AFAB55BFBCF1}">
            <pc226:cmChg xmlns:pc226="http://schemas.microsoft.com/office/powerpoint/2022/06/main/command" chg="add mod">
              <pc226:chgData name="Becca Cevilla" userId="8d898db7-5796-41ce-9c03-f10ed3bdf957" providerId="ADAL" clId="{DDD287A3-AAC1-4FFD-84DA-ED3A5EBE5B15}" dt="2023-06-12T21:37:40.285" v="2897"/>
              <pc2:cmMkLst xmlns:pc2="http://schemas.microsoft.com/office/powerpoint/2019/9/main/command">
                <pc:docMk/>
                <pc:sldMk cId="791783884" sldId="7875"/>
                <pc2:cmMk id="{ED4B4C52-40E1-42FA-9329-4788B90C809B}"/>
              </pc2:cmMkLst>
              <pc226:cmRplyChg chg="add">
                <pc226:chgData name="Becca Cevilla" userId="8d898db7-5796-41ce-9c03-f10ed3bdf957" providerId="ADAL" clId="{DDD287A3-AAC1-4FFD-84DA-ED3A5EBE5B15}" dt="2023-06-12T21:37:40.285" v="2897"/>
                <pc2:cmRplyMkLst xmlns:pc2="http://schemas.microsoft.com/office/powerpoint/2019/9/main/command">
                  <pc:docMk/>
                  <pc:sldMk cId="791783884" sldId="7875"/>
                  <pc2:cmMk id="{ED4B4C52-40E1-42FA-9329-4788B90C809B}"/>
                  <pc2:cmRplyMk id="{4A3CAA9C-D7C6-49FB-8125-71287BFD9CAF}"/>
                </pc2:cmRplyMkLst>
              </pc226:cmRplyChg>
            </pc226:cmChg>
          </p:ext>
        </pc:extLst>
      </pc:sldChg>
      <pc:sldChg chg="modSp new mod">
        <pc:chgData name="Becca Cevilla" userId="8d898db7-5796-41ce-9c03-f10ed3bdf957" providerId="ADAL" clId="{DDD287A3-AAC1-4FFD-84DA-ED3A5EBE5B15}" dt="2023-06-12T21:37:50.476" v="2922" actId="20577"/>
        <pc:sldMkLst>
          <pc:docMk/>
          <pc:sldMk cId="1874043727" sldId="7877"/>
        </pc:sldMkLst>
        <pc:spChg chg="mod">
          <ac:chgData name="Becca Cevilla" userId="8d898db7-5796-41ce-9c03-f10ed3bdf957" providerId="ADAL" clId="{DDD287A3-AAC1-4FFD-84DA-ED3A5EBE5B15}" dt="2023-06-12T21:37:50.476" v="2922" actId="20577"/>
          <ac:spMkLst>
            <pc:docMk/>
            <pc:sldMk cId="1874043727" sldId="7877"/>
            <ac:spMk id="2" creationId="{62E0FDB8-91D6-DEA2-F3F0-A8674E34D07C}"/>
          </ac:spMkLst>
        </pc:spChg>
      </pc:sldChg>
    </pc:docChg>
  </pc:docChgLst>
  <pc:docChgLst>
    <pc:chgData clId="Web-{13CC996C-3370-47B1-AA9A-8E3621949EF3}"/>
    <pc:docChg chg="">
      <pc:chgData name="" userId="" providerId="" clId="Web-{13CC996C-3370-47B1-AA9A-8E3621949EF3}" dt="2023-06-09T20:22:53.368" v="0"/>
      <pc:docMkLst>
        <pc:docMk/>
      </pc:docMkLst>
      <pc:sldChg chg="modCm">
        <pc:chgData name="" userId="" providerId="" clId="Web-{13CC996C-3370-47B1-AA9A-8E3621949EF3}" dt="2023-06-09T20:22:53.368" v="0"/>
        <pc:sldMkLst>
          <pc:docMk/>
          <pc:sldMk cId="569430686" sldId="7863"/>
        </pc:sldMkLst>
        <pc:extLst>
          <p:ext xmlns:p="http://schemas.openxmlformats.org/presentationml/2006/main" uri="{D6D511B9-2390-475A-947B-AFAB55BFBCF1}">
            <pc226:cmChg xmlns:pc226="http://schemas.microsoft.com/office/powerpoint/2022/06/main/command" chg="">
              <pc226:chgData name="" userId="" providerId="" clId="Web-{13CC996C-3370-47B1-AA9A-8E3621949EF3}" dt="2023-06-09T20:22:53.368" v="0"/>
              <pc2:cmMkLst xmlns:pc2="http://schemas.microsoft.com/office/powerpoint/2019/9/main/command">
                <pc:docMk/>
                <pc:sldMk cId="569430686" sldId="7863"/>
                <pc2:cmMk id="{24871FEC-90E0-4798-9801-022CAE7232BB}"/>
              </pc2:cmMkLst>
              <pc226:cmRplyChg chg="add">
                <pc226:chgData name="" userId="" providerId="" clId="Web-{13CC996C-3370-47B1-AA9A-8E3621949EF3}" dt="2023-06-09T20:22:53.368" v="0"/>
                <pc2:cmRplyMkLst xmlns:pc2="http://schemas.microsoft.com/office/powerpoint/2019/9/main/command">
                  <pc:docMk/>
                  <pc:sldMk cId="569430686" sldId="7863"/>
                  <pc2:cmMk id="{24871FEC-90E0-4798-9801-022CAE7232BB}"/>
                  <pc2:cmRplyMk id="{46ECF724-8E60-483A-8DA8-187AC182818B}"/>
                </pc2:cmRplyMkLst>
              </pc226:cmRplyChg>
            </pc226:cmChg>
          </p:ext>
        </pc:extLst>
      </pc:sldChg>
    </pc:docChg>
  </pc:docChgLst>
  <pc:docChgLst>
    <pc:chgData name="Amy Buege" userId="ce470011-69b9-4d18-8a84-dbd257b0e7fa" providerId="ADAL" clId="{713F438F-AD48-4CAE-81FF-1FBDD339E184}"/>
    <pc:docChg chg="undo custSel addSld modSld sldOrd">
      <pc:chgData name="Amy Buege" userId="ce470011-69b9-4d18-8a84-dbd257b0e7fa" providerId="ADAL" clId="{713F438F-AD48-4CAE-81FF-1FBDD339E184}" dt="2023-05-31T01:02:43.265" v="4918" actId="20577"/>
      <pc:docMkLst>
        <pc:docMk/>
      </pc:docMkLst>
      <pc:sldChg chg="addSp delSp modSp mod modNotesTx">
        <pc:chgData name="Amy Buege" userId="ce470011-69b9-4d18-8a84-dbd257b0e7fa" providerId="ADAL" clId="{713F438F-AD48-4CAE-81FF-1FBDD339E184}" dt="2023-05-30T22:01:53.584" v="1467" actId="6549"/>
        <pc:sldMkLst>
          <pc:docMk/>
          <pc:sldMk cId="2205334181" sldId="512"/>
        </pc:sldMkLst>
        <pc:spChg chg="mod">
          <ac:chgData name="Amy Buege" userId="ce470011-69b9-4d18-8a84-dbd257b0e7fa" providerId="ADAL" clId="{713F438F-AD48-4CAE-81FF-1FBDD339E184}" dt="2023-05-30T21:11:58.391" v="2"/>
          <ac:spMkLst>
            <pc:docMk/>
            <pc:sldMk cId="2205334181" sldId="512"/>
            <ac:spMk id="3" creationId="{C0623B21-0073-6BDA-5330-B9C4F46A3FC3}"/>
          </ac:spMkLst>
        </pc:spChg>
        <pc:spChg chg="del">
          <ac:chgData name="Amy Buege" userId="ce470011-69b9-4d18-8a84-dbd257b0e7fa" providerId="ADAL" clId="{713F438F-AD48-4CAE-81FF-1FBDD339E184}" dt="2023-05-30T21:14:07.026" v="4" actId="478"/>
          <ac:spMkLst>
            <pc:docMk/>
            <pc:sldMk cId="2205334181" sldId="512"/>
            <ac:spMk id="4" creationId="{52AA6D46-A252-3842-3DFE-395F4CDBD491}"/>
          </ac:spMkLst>
        </pc:spChg>
        <pc:picChg chg="add mod">
          <ac:chgData name="Amy Buege" userId="ce470011-69b9-4d18-8a84-dbd257b0e7fa" providerId="ADAL" clId="{713F438F-AD48-4CAE-81FF-1FBDD339E184}" dt="2023-05-30T21:14:24.704" v="10" actId="14100"/>
          <ac:picMkLst>
            <pc:docMk/>
            <pc:sldMk cId="2205334181" sldId="512"/>
            <ac:picMk id="6" creationId="{F0E35DCD-0260-3397-8EF4-9CCBCEB09B63}"/>
          </ac:picMkLst>
        </pc:picChg>
      </pc:sldChg>
      <pc:sldChg chg="addSp delSp modSp mod modNotesTx">
        <pc:chgData name="Amy Buege" userId="ce470011-69b9-4d18-8a84-dbd257b0e7fa" providerId="ADAL" clId="{713F438F-AD48-4CAE-81FF-1FBDD339E184}" dt="2023-05-30T22:13:08.115" v="2365" actId="20577"/>
        <pc:sldMkLst>
          <pc:docMk/>
          <pc:sldMk cId="2793841295" sldId="513"/>
        </pc:sldMkLst>
        <pc:spChg chg="mod">
          <ac:chgData name="Amy Buege" userId="ce470011-69b9-4d18-8a84-dbd257b0e7fa" providerId="ADAL" clId="{713F438F-AD48-4CAE-81FF-1FBDD339E184}" dt="2023-05-30T22:02:41.825" v="1484" actId="6549"/>
          <ac:spMkLst>
            <pc:docMk/>
            <pc:sldMk cId="2793841295" sldId="513"/>
            <ac:spMk id="3" creationId="{C0623B21-0073-6BDA-5330-B9C4F46A3FC3}"/>
          </ac:spMkLst>
        </pc:spChg>
        <pc:spChg chg="del">
          <ac:chgData name="Amy Buege" userId="ce470011-69b9-4d18-8a84-dbd257b0e7fa" providerId="ADAL" clId="{713F438F-AD48-4CAE-81FF-1FBDD339E184}" dt="2023-05-30T22:02:45.652" v="1485" actId="478"/>
          <ac:spMkLst>
            <pc:docMk/>
            <pc:sldMk cId="2793841295" sldId="513"/>
            <ac:spMk id="4" creationId="{52AA6D46-A252-3842-3DFE-395F4CDBD491}"/>
          </ac:spMkLst>
        </pc:spChg>
        <pc:picChg chg="add mod">
          <ac:chgData name="Amy Buege" userId="ce470011-69b9-4d18-8a84-dbd257b0e7fa" providerId="ADAL" clId="{713F438F-AD48-4CAE-81FF-1FBDD339E184}" dt="2023-05-30T22:11:57.402" v="2251" actId="1076"/>
          <ac:picMkLst>
            <pc:docMk/>
            <pc:sldMk cId="2793841295" sldId="513"/>
            <ac:picMk id="6" creationId="{787F7C83-4359-615B-34BD-DF779A6049DB}"/>
          </ac:picMkLst>
        </pc:picChg>
        <pc:picChg chg="add del">
          <ac:chgData name="Amy Buege" userId="ce470011-69b9-4d18-8a84-dbd257b0e7fa" providerId="ADAL" clId="{713F438F-AD48-4CAE-81FF-1FBDD339E184}" dt="2023-05-30T22:03:13.252" v="1492"/>
          <ac:picMkLst>
            <pc:docMk/>
            <pc:sldMk cId="2793841295" sldId="513"/>
            <ac:picMk id="7" creationId="{81F41AEA-3B08-2086-37E1-2A26EE4F2EF4}"/>
          </ac:picMkLst>
        </pc:picChg>
        <pc:picChg chg="add del mod">
          <ac:chgData name="Amy Buege" userId="ce470011-69b9-4d18-8a84-dbd257b0e7fa" providerId="ADAL" clId="{713F438F-AD48-4CAE-81FF-1FBDD339E184}" dt="2023-05-30T22:11:49.298" v="2248" actId="478"/>
          <ac:picMkLst>
            <pc:docMk/>
            <pc:sldMk cId="2793841295" sldId="513"/>
            <ac:picMk id="8" creationId="{2C44D4A7-EAED-E95E-F620-59FE790B03C0}"/>
          </ac:picMkLst>
        </pc:picChg>
      </pc:sldChg>
      <pc:sldChg chg="modSp mod">
        <pc:chgData name="Amy Buege" userId="ce470011-69b9-4d18-8a84-dbd257b0e7fa" providerId="ADAL" clId="{713F438F-AD48-4CAE-81FF-1FBDD339E184}" dt="2023-05-31T00:59:53.755" v="4659" actId="20577"/>
        <pc:sldMkLst>
          <pc:docMk/>
          <pc:sldMk cId="92486594" sldId="514"/>
        </pc:sldMkLst>
        <pc:spChg chg="mod">
          <ac:chgData name="Amy Buege" userId="ce470011-69b9-4d18-8a84-dbd257b0e7fa" providerId="ADAL" clId="{713F438F-AD48-4CAE-81FF-1FBDD339E184}" dt="2023-05-31T00:59:53.755" v="4659" actId="20577"/>
          <ac:spMkLst>
            <pc:docMk/>
            <pc:sldMk cId="92486594" sldId="514"/>
            <ac:spMk id="4" creationId="{52AA6D46-A252-3842-3DFE-395F4CDBD491}"/>
          </ac:spMkLst>
        </pc:spChg>
      </pc:sldChg>
      <pc:sldChg chg="modSp mod">
        <pc:chgData name="Amy Buege" userId="ce470011-69b9-4d18-8a84-dbd257b0e7fa" providerId="ADAL" clId="{713F438F-AD48-4CAE-81FF-1FBDD339E184}" dt="2023-05-31T01:02:03.918" v="4882" actId="14"/>
        <pc:sldMkLst>
          <pc:docMk/>
          <pc:sldMk cId="567965351" sldId="515"/>
        </pc:sldMkLst>
        <pc:spChg chg="mod">
          <ac:chgData name="Amy Buege" userId="ce470011-69b9-4d18-8a84-dbd257b0e7fa" providerId="ADAL" clId="{713F438F-AD48-4CAE-81FF-1FBDD339E184}" dt="2023-05-31T01:02:03.918" v="4882" actId="14"/>
          <ac:spMkLst>
            <pc:docMk/>
            <pc:sldMk cId="567965351" sldId="515"/>
            <ac:spMk id="4" creationId="{52AA6D46-A252-3842-3DFE-395F4CDBD491}"/>
          </ac:spMkLst>
        </pc:spChg>
      </pc:sldChg>
      <pc:sldChg chg="modSp mod">
        <pc:chgData name="Amy Buege" userId="ce470011-69b9-4d18-8a84-dbd257b0e7fa" providerId="ADAL" clId="{713F438F-AD48-4CAE-81FF-1FBDD339E184}" dt="2023-05-31T01:02:38.782" v="4916" actId="20577"/>
        <pc:sldMkLst>
          <pc:docMk/>
          <pc:sldMk cId="569430686" sldId="7863"/>
        </pc:sldMkLst>
        <pc:spChg chg="mod">
          <ac:chgData name="Amy Buege" userId="ce470011-69b9-4d18-8a84-dbd257b0e7fa" providerId="ADAL" clId="{713F438F-AD48-4CAE-81FF-1FBDD339E184}" dt="2023-05-31T01:02:38.782" v="4916" actId="20577"/>
          <ac:spMkLst>
            <pc:docMk/>
            <pc:sldMk cId="569430686" sldId="7863"/>
            <ac:spMk id="2" creationId="{B26E4874-AAC0-AB73-E3C3-C6DE00E9E3B0}"/>
          </ac:spMkLst>
        </pc:spChg>
      </pc:sldChg>
      <pc:sldChg chg="modSp mod">
        <pc:chgData name="Amy Buege" userId="ce470011-69b9-4d18-8a84-dbd257b0e7fa" providerId="ADAL" clId="{713F438F-AD48-4CAE-81FF-1FBDD339E184}" dt="2023-05-31T01:02:43.265" v="4918" actId="20577"/>
        <pc:sldMkLst>
          <pc:docMk/>
          <pc:sldMk cId="2921760884" sldId="7864"/>
        </pc:sldMkLst>
        <pc:spChg chg="mod">
          <ac:chgData name="Amy Buege" userId="ce470011-69b9-4d18-8a84-dbd257b0e7fa" providerId="ADAL" clId="{713F438F-AD48-4CAE-81FF-1FBDD339E184}" dt="2023-05-31T01:02:43.265" v="4918" actId="20577"/>
          <ac:spMkLst>
            <pc:docMk/>
            <pc:sldMk cId="2921760884" sldId="7864"/>
            <ac:spMk id="2" creationId="{B26E4874-AAC0-AB73-E3C3-C6DE00E9E3B0}"/>
          </ac:spMkLst>
        </pc:spChg>
        <pc:spChg chg="mod">
          <ac:chgData name="Amy Buege" userId="ce470011-69b9-4d18-8a84-dbd257b0e7fa" providerId="ADAL" clId="{713F438F-AD48-4CAE-81FF-1FBDD339E184}" dt="2023-05-31T00:59:15.759" v="4565" actId="20577"/>
          <ac:spMkLst>
            <pc:docMk/>
            <pc:sldMk cId="2921760884" sldId="7864"/>
            <ac:spMk id="3" creationId="{C0623B21-0073-6BDA-5330-B9C4F46A3FC3}"/>
          </ac:spMkLst>
        </pc:spChg>
      </pc:sldChg>
      <pc:sldChg chg="addSp delSp modSp add mod modNotesTx">
        <pc:chgData name="Amy Buege" userId="ce470011-69b9-4d18-8a84-dbd257b0e7fa" providerId="ADAL" clId="{713F438F-AD48-4CAE-81FF-1FBDD339E184}" dt="2023-05-30T22:58:00.797" v="3660" actId="14100"/>
        <pc:sldMkLst>
          <pc:docMk/>
          <pc:sldMk cId="1099862680" sldId="7865"/>
        </pc:sldMkLst>
        <pc:spChg chg="mod">
          <ac:chgData name="Amy Buege" userId="ce470011-69b9-4d18-8a84-dbd257b0e7fa" providerId="ADAL" clId="{713F438F-AD48-4CAE-81FF-1FBDD339E184}" dt="2023-05-30T22:13:40.191" v="2369" actId="20577"/>
          <ac:spMkLst>
            <pc:docMk/>
            <pc:sldMk cId="1099862680" sldId="7865"/>
            <ac:spMk id="2" creationId="{B26E4874-AAC0-AB73-E3C3-C6DE00E9E3B0}"/>
          </ac:spMkLst>
        </pc:spChg>
        <pc:spChg chg="mod">
          <ac:chgData name="Amy Buege" userId="ce470011-69b9-4d18-8a84-dbd257b0e7fa" providerId="ADAL" clId="{713F438F-AD48-4CAE-81FF-1FBDD339E184}" dt="2023-05-30T22:57:55.519" v="3659" actId="20577"/>
          <ac:spMkLst>
            <pc:docMk/>
            <pc:sldMk cId="1099862680" sldId="7865"/>
            <ac:spMk id="3" creationId="{C0623B21-0073-6BDA-5330-B9C4F46A3FC3}"/>
          </ac:spMkLst>
        </pc:spChg>
        <pc:spChg chg="add mod">
          <ac:chgData name="Amy Buege" userId="ce470011-69b9-4d18-8a84-dbd257b0e7fa" providerId="ADAL" clId="{713F438F-AD48-4CAE-81FF-1FBDD339E184}" dt="2023-05-30T22:58:00.797" v="3660" actId="14100"/>
          <ac:spMkLst>
            <pc:docMk/>
            <pc:sldMk cId="1099862680" sldId="7865"/>
            <ac:spMk id="8" creationId="{81CCCB7F-1577-C22A-D1EC-74C9269F4ACF}"/>
          </ac:spMkLst>
        </pc:spChg>
        <pc:picChg chg="add del">
          <ac:chgData name="Amy Buege" userId="ce470011-69b9-4d18-8a84-dbd257b0e7fa" providerId="ADAL" clId="{713F438F-AD48-4CAE-81FF-1FBDD339E184}" dt="2023-05-30T22:15:13.101" v="2437" actId="478"/>
          <ac:picMkLst>
            <pc:docMk/>
            <pc:sldMk cId="1099862680" sldId="7865"/>
            <ac:picMk id="4" creationId="{70E2F2C2-7F66-E06E-E6B8-5C7F9FAA15B9}"/>
          </ac:picMkLst>
        </pc:picChg>
        <pc:picChg chg="del">
          <ac:chgData name="Amy Buege" userId="ce470011-69b9-4d18-8a84-dbd257b0e7fa" providerId="ADAL" clId="{713F438F-AD48-4CAE-81FF-1FBDD339E184}" dt="2023-05-30T22:13:35.771" v="2367" actId="478"/>
          <ac:picMkLst>
            <pc:docMk/>
            <pc:sldMk cId="1099862680" sldId="7865"/>
            <ac:picMk id="6" creationId="{787F7C83-4359-615B-34BD-DF779A6049DB}"/>
          </ac:picMkLst>
        </pc:picChg>
        <pc:picChg chg="add del">
          <ac:chgData name="Amy Buege" userId="ce470011-69b9-4d18-8a84-dbd257b0e7fa" providerId="ADAL" clId="{713F438F-AD48-4CAE-81FF-1FBDD339E184}" dt="2023-05-30T22:15:22.896" v="2439"/>
          <ac:picMkLst>
            <pc:docMk/>
            <pc:sldMk cId="1099862680" sldId="7865"/>
            <ac:picMk id="7" creationId="{7A809648-5AF6-C3A8-59ED-8E2B6CB9B794}"/>
          </ac:picMkLst>
        </pc:picChg>
      </pc:sldChg>
      <pc:sldChg chg="modSp add mod modNotesTx">
        <pc:chgData name="Amy Buege" userId="ce470011-69b9-4d18-8a84-dbd257b0e7fa" providerId="ADAL" clId="{713F438F-AD48-4CAE-81FF-1FBDD339E184}" dt="2023-05-31T00:58:39.962" v="4561" actId="20577"/>
        <pc:sldMkLst>
          <pc:docMk/>
          <pc:sldMk cId="2532022034" sldId="7866"/>
        </pc:sldMkLst>
        <pc:spChg chg="mod">
          <ac:chgData name="Amy Buege" userId="ce470011-69b9-4d18-8a84-dbd257b0e7fa" providerId="ADAL" clId="{713F438F-AD48-4CAE-81FF-1FBDD339E184}" dt="2023-05-30T22:58:15.180" v="3663" actId="6549"/>
          <ac:spMkLst>
            <pc:docMk/>
            <pc:sldMk cId="2532022034" sldId="7866"/>
            <ac:spMk id="2" creationId="{B26E4874-AAC0-AB73-E3C3-C6DE00E9E3B0}"/>
          </ac:spMkLst>
        </pc:spChg>
        <pc:spChg chg="mod">
          <ac:chgData name="Amy Buege" userId="ce470011-69b9-4d18-8a84-dbd257b0e7fa" providerId="ADAL" clId="{713F438F-AD48-4CAE-81FF-1FBDD339E184}" dt="2023-05-30T22:58:47.971" v="3686" actId="6549"/>
          <ac:spMkLst>
            <pc:docMk/>
            <pc:sldMk cId="2532022034" sldId="7866"/>
            <ac:spMk id="3" creationId="{C0623B21-0073-6BDA-5330-B9C4F46A3FC3}"/>
          </ac:spMkLst>
        </pc:spChg>
        <pc:spChg chg="mod">
          <ac:chgData name="Amy Buege" userId="ce470011-69b9-4d18-8a84-dbd257b0e7fa" providerId="ADAL" clId="{713F438F-AD48-4CAE-81FF-1FBDD339E184}" dt="2023-05-31T00:58:39.962" v="4561" actId="20577"/>
          <ac:spMkLst>
            <pc:docMk/>
            <pc:sldMk cId="2532022034" sldId="7866"/>
            <ac:spMk id="8" creationId="{81CCCB7F-1577-C22A-D1EC-74C9269F4ACF}"/>
          </ac:spMkLst>
        </pc:spChg>
      </pc:sldChg>
      <pc:sldChg chg="addSp delSp modSp add mod">
        <pc:chgData name="Amy Buege" userId="ce470011-69b9-4d18-8a84-dbd257b0e7fa" providerId="ADAL" clId="{713F438F-AD48-4CAE-81FF-1FBDD339E184}" dt="2023-05-30T23:08:37.306" v="3940" actId="1076"/>
        <pc:sldMkLst>
          <pc:docMk/>
          <pc:sldMk cId="1656149318" sldId="7867"/>
        </pc:sldMkLst>
        <pc:spChg chg="mod">
          <ac:chgData name="Amy Buege" userId="ce470011-69b9-4d18-8a84-dbd257b0e7fa" providerId="ADAL" clId="{713F438F-AD48-4CAE-81FF-1FBDD339E184}" dt="2023-05-30T23:03:55.245" v="3772" actId="6549"/>
          <ac:spMkLst>
            <pc:docMk/>
            <pc:sldMk cId="1656149318" sldId="7867"/>
            <ac:spMk id="2" creationId="{B26E4874-AAC0-AB73-E3C3-C6DE00E9E3B0}"/>
          </ac:spMkLst>
        </pc:spChg>
        <pc:spChg chg="mod">
          <ac:chgData name="Amy Buege" userId="ce470011-69b9-4d18-8a84-dbd257b0e7fa" providerId="ADAL" clId="{713F438F-AD48-4CAE-81FF-1FBDD339E184}" dt="2023-05-30T23:04:08.269" v="3817" actId="20577"/>
          <ac:spMkLst>
            <pc:docMk/>
            <pc:sldMk cId="1656149318" sldId="7867"/>
            <ac:spMk id="3" creationId="{C0623B21-0073-6BDA-5330-B9C4F46A3FC3}"/>
          </ac:spMkLst>
        </pc:spChg>
        <pc:spChg chg="mod">
          <ac:chgData name="Amy Buege" userId="ce470011-69b9-4d18-8a84-dbd257b0e7fa" providerId="ADAL" clId="{713F438F-AD48-4CAE-81FF-1FBDD339E184}" dt="2023-05-30T23:08:09.605" v="3939" actId="20577"/>
          <ac:spMkLst>
            <pc:docMk/>
            <pc:sldMk cId="1656149318" sldId="7867"/>
            <ac:spMk id="8" creationId="{81CCCB7F-1577-C22A-D1EC-74C9269F4ACF}"/>
          </ac:spMkLst>
        </pc:spChg>
        <pc:picChg chg="add del mod">
          <ac:chgData name="Amy Buege" userId="ce470011-69b9-4d18-8a84-dbd257b0e7fa" providerId="ADAL" clId="{713F438F-AD48-4CAE-81FF-1FBDD339E184}" dt="2023-05-30T23:05:22.816" v="3821" actId="478"/>
          <ac:picMkLst>
            <pc:docMk/>
            <pc:sldMk cId="1656149318" sldId="7867"/>
            <ac:picMk id="6" creationId="{713B2410-97DF-7B31-6E4F-B652BE4B14BD}"/>
          </ac:picMkLst>
        </pc:picChg>
        <pc:picChg chg="add mod">
          <ac:chgData name="Amy Buege" userId="ce470011-69b9-4d18-8a84-dbd257b0e7fa" providerId="ADAL" clId="{713F438F-AD48-4CAE-81FF-1FBDD339E184}" dt="2023-05-30T23:08:37.306" v="3940" actId="1076"/>
          <ac:picMkLst>
            <pc:docMk/>
            <pc:sldMk cId="1656149318" sldId="7867"/>
            <ac:picMk id="9" creationId="{F73A80F8-9F7E-8E24-2397-BA7EF8D64BB9}"/>
          </ac:picMkLst>
        </pc:picChg>
      </pc:sldChg>
      <pc:sldChg chg="modSp add mod ord">
        <pc:chgData name="Amy Buege" userId="ce470011-69b9-4d18-8a84-dbd257b0e7fa" providerId="ADAL" clId="{713F438F-AD48-4CAE-81FF-1FBDD339E184}" dt="2023-05-31T01:02:34.729" v="4914"/>
        <pc:sldMkLst>
          <pc:docMk/>
          <pc:sldMk cId="1947004812" sldId="7868"/>
        </pc:sldMkLst>
        <pc:spChg chg="mod">
          <ac:chgData name="Amy Buege" userId="ce470011-69b9-4d18-8a84-dbd257b0e7fa" providerId="ADAL" clId="{713F438F-AD48-4CAE-81FF-1FBDD339E184}" dt="2023-05-31T01:02:27.673" v="4912" actId="20577"/>
          <ac:spMkLst>
            <pc:docMk/>
            <pc:sldMk cId="1947004812" sldId="7868"/>
            <ac:spMk id="3" creationId="{C0623B21-0073-6BDA-5330-B9C4F46A3FC3}"/>
          </ac:spMkLst>
        </pc:spChg>
      </pc:sldChg>
    </pc:docChg>
  </pc:docChgLst>
  <pc:docChgLst>
    <pc:chgData name="Lauren Robinson" userId="aea1efc6-9c7a-4add-af88-648a87984b11" providerId="ADAL" clId="{7F3A33C3-F1A9-40C7-8CFE-E5CEDA6608E4}"/>
    <pc:docChg chg="undo redo custSel addSld delSld modSld sldOrd delMainMaster">
      <pc:chgData name="Lauren Robinson" userId="aea1efc6-9c7a-4add-af88-648a87984b11" providerId="ADAL" clId="{7F3A33C3-F1A9-40C7-8CFE-E5CEDA6608E4}" dt="2023-06-16T16:29:07.704" v="18503" actId="20577"/>
      <pc:docMkLst>
        <pc:docMk/>
      </pc:docMkLst>
      <pc:sldChg chg="modSp mod">
        <pc:chgData name="Lauren Robinson" userId="aea1efc6-9c7a-4add-af88-648a87984b11" providerId="ADAL" clId="{7F3A33C3-F1A9-40C7-8CFE-E5CEDA6608E4}" dt="2023-06-16T10:55:27.189" v="17725"/>
        <pc:sldMkLst>
          <pc:docMk/>
          <pc:sldMk cId="301904766" sldId="257"/>
        </pc:sldMkLst>
        <pc:spChg chg="mod ord">
          <ac:chgData name="Lauren Robinson" userId="aea1efc6-9c7a-4add-af88-648a87984b11" providerId="ADAL" clId="{7F3A33C3-F1A9-40C7-8CFE-E5CEDA6608E4}" dt="2023-06-16T10:55:27.189" v="17725"/>
          <ac:spMkLst>
            <pc:docMk/>
            <pc:sldMk cId="301904766" sldId="257"/>
            <ac:spMk id="2" creationId="{8303CE1F-AF0B-04C9-C4DE-8998C53469A3}"/>
          </ac:spMkLst>
        </pc:spChg>
        <pc:spChg chg="mod">
          <ac:chgData name="Lauren Robinson" userId="aea1efc6-9c7a-4add-af88-648a87984b11" providerId="ADAL" clId="{7F3A33C3-F1A9-40C7-8CFE-E5CEDA6608E4}" dt="2023-06-15T23:23:41.928" v="8059" actId="13244"/>
          <ac:spMkLst>
            <pc:docMk/>
            <pc:sldMk cId="301904766" sldId="257"/>
            <ac:spMk id="6" creationId="{400DE90D-F242-A045-AAB7-885DDCFE7AC2}"/>
          </ac:spMkLst>
        </pc:spChg>
        <pc:picChg chg="mod">
          <ac:chgData name="Lauren Robinson" userId="aea1efc6-9c7a-4add-af88-648a87984b11" providerId="ADAL" clId="{7F3A33C3-F1A9-40C7-8CFE-E5CEDA6608E4}" dt="2023-06-15T23:23:56.492" v="8060" actId="962"/>
          <ac:picMkLst>
            <pc:docMk/>
            <pc:sldMk cId="301904766" sldId="257"/>
            <ac:picMk id="3" creationId="{8C5EAA60-6704-1251-0253-A1A0EA869E88}"/>
          </ac:picMkLst>
        </pc:picChg>
      </pc:sldChg>
      <pc:sldChg chg="add del">
        <pc:chgData name="Lauren Robinson" userId="aea1efc6-9c7a-4add-af88-648a87984b11" providerId="ADAL" clId="{7F3A33C3-F1A9-40C7-8CFE-E5CEDA6608E4}" dt="2023-05-24T20:00:53.430" v="310"/>
        <pc:sldMkLst>
          <pc:docMk/>
          <pc:sldMk cId="2223794275" sldId="438"/>
        </pc:sldMkLst>
      </pc:sldChg>
      <pc:sldChg chg="add del">
        <pc:chgData name="Lauren Robinson" userId="aea1efc6-9c7a-4add-af88-648a87984b11" providerId="ADAL" clId="{7F3A33C3-F1A9-40C7-8CFE-E5CEDA6608E4}" dt="2023-05-24T20:00:53.430" v="310"/>
        <pc:sldMkLst>
          <pc:docMk/>
          <pc:sldMk cId="1275681505" sldId="448"/>
        </pc:sldMkLst>
      </pc:sldChg>
      <pc:sldChg chg="add del">
        <pc:chgData name="Lauren Robinson" userId="aea1efc6-9c7a-4add-af88-648a87984b11" providerId="ADAL" clId="{7F3A33C3-F1A9-40C7-8CFE-E5CEDA6608E4}" dt="2023-05-24T20:00:53.430" v="310"/>
        <pc:sldMkLst>
          <pc:docMk/>
          <pc:sldMk cId="1705579870" sldId="449"/>
        </pc:sldMkLst>
      </pc:sldChg>
      <pc:sldChg chg="add del">
        <pc:chgData name="Lauren Robinson" userId="aea1efc6-9c7a-4add-af88-648a87984b11" providerId="ADAL" clId="{7F3A33C3-F1A9-40C7-8CFE-E5CEDA6608E4}" dt="2023-05-24T20:00:53.430" v="310"/>
        <pc:sldMkLst>
          <pc:docMk/>
          <pc:sldMk cId="1294406597" sldId="457"/>
        </pc:sldMkLst>
      </pc:sldChg>
      <pc:sldChg chg="add del">
        <pc:chgData name="Lauren Robinson" userId="aea1efc6-9c7a-4add-af88-648a87984b11" providerId="ADAL" clId="{7F3A33C3-F1A9-40C7-8CFE-E5CEDA6608E4}" dt="2023-05-24T20:00:53.430" v="310"/>
        <pc:sldMkLst>
          <pc:docMk/>
          <pc:sldMk cId="1532440313" sldId="458"/>
        </pc:sldMkLst>
      </pc:sldChg>
      <pc:sldChg chg="add del">
        <pc:chgData name="Lauren Robinson" userId="aea1efc6-9c7a-4add-af88-648a87984b11" providerId="ADAL" clId="{7F3A33C3-F1A9-40C7-8CFE-E5CEDA6608E4}" dt="2023-05-24T20:00:53.430" v="310"/>
        <pc:sldMkLst>
          <pc:docMk/>
          <pc:sldMk cId="1720033386" sldId="459"/>
        </pc:sldMkLst>
      </pc:sldChg>
      <pc:sldChg chg="del">
        <pc:chgData name="Lauren Robinson" userId="aea1efc6-9c7a-4add-af88-648a87984b11" providerId="ADAL" clId="{7F3A33C3-F1A9-40C7-8CFE-E5CEDA6608E4}" dt="2023-06-15T23:06:55.367" v="5860" actId="47"/>
        <pc:sldMkLst>
          <pc:docMk/>
          <pc:sldMk cId="715773549" sldId="464"/>
        </pc:sldMkLst>
      </pc:sldChg>
      <pc:sldChg chg="del">
        <pc:chgData name="Lauren Robinson" userId="aea1efc6-9c7a-4add-af88-648a87984b11" providerId="ADAL" clId="{7F3A33C3-F1A9-40C7-8CFE-E5CEDA6608E4}" dt="2023-06-15T23:06:49.976" v="5845" actId="47"/>
        <pc:sldMkLst>
          <pc:docMk/>
          <pc:sldMk cId="1790852059" sldId="465"/>
        </pc:sldMkLst>
      </pc:sldChg>
      <pc:sldChg chg="del">
        <pc:chgData name="Lauren Robinson" userId="aea1efc6-9c7a-4add-af88-648a87984b11" providerId="ADAL" clId="{7F3A33C3-F1A9-40C7-8CFE-E5CEDA6608E4}" dt="2023-06-15T23:06:54.912" v="5859" actId="47"/>
        <pc:sldMkLst>
          <pc:docMk/>
          <pc:sldMk cId="3519485620" sldId="472"/>
        </pc:sldMkLst>
      </pc:sldChg>
      <pc:sldChg chg="add del">
        <pc:chgData name="Lauren Robinson" userId="aea1efc6-9c7a-4add-af88-648a87984b11" providerId="ADAL" clId="{7F3A33C3-F1A9-40C7-8CFE-E5CEDA6608E4}" dt="2023-05-24T20:00:53.430" v="310"/>
        <pc:sldMkLst>
          <pc:docMk/>
          <pc:sldMk cId="1296290619" sldId="476"/>
        </pc:sldMkLst>
      </pc:sldChg>
      <pc:sldChg chg="del">
        <pc:chgData name="Lauren Robinson" userId="aea1efc6-9c7a-4add-af88-648a87984b11" providerId="ADAL" clId="{7F3A33C3-F1A9-40C7-8CFE-E5CEDA6608E4}" dt="2023-06-15T23:06:51.765" v="5852" actId="47"/>
        <pc:sldMkLst>
          <pc:docMk/>
          <pc:sldMk cId="3902822312" sldId="478"/>
        </pc:sldMkLst>
      </pc:sldChg>
      <pc:sldChg chg="del">
        <pc:chgData name="Lauren Robinson" userId="aea1efc6-9c7a-4add-af88-648a87984b11" providerId="ADAL" clId="{7F3A33C3-F1A9-40C7-8CFE-E5CEDA6608E4}" dt="2023-06-15T23:06:52.502" v="5854" actId="47"/>
        <pc:sldMkLst>
          <pc:docMk/>
          <pc:sldMk cId="1601678344" sldId="479"/>
        </pc:sldMkLst>
      </pc:sldChg>
      <pc:sldChg chg="del">
        <pc:chgData name="Lauren Robinson" userId="aea1efc6-9c7a-4add-af88-648a87984b11" providerId="ADAL" clId="{7F3A33C3-F1A9-40C7-8CFE-E5CEDA6608E4}" dt="2023-06-15T23:06:50.746" v="5848" actId="47"/>
        <pc:sldMkLst>
          <pc:docMk/>
          <pc:sldMk cId="2470507739" sldId="481"/>
        </pc:sldMkLst>
      </pc:sldChg>
      <pc:sldChg chg="del">
        <pc:chgData name="Lauren Robinson" userId="aea1efc6-9c7a-4add-af88-648a87984b11" providerId="ADAL" clId="{7F3A33C3-F1A9-40C7-8CFE-E5CEDA6608E4}" dt="2023-06-15T23:06:51.915" v="5853" actId="47"/>
        <pc:sldMkLst>
          <pc:docMk/>
          <pc:sldMk cId="4143023743" sldId="482"/>
        </pc:sldMkLst>
      </pc:sldChg>
      <pc:sldChg chg="del">
        <pc:chgData name="Lauren Robinson" userId="aea1efc6-9c7a-4add-af88-648a87984b11" providerId="ADAL" clId="{7F3A33C3-F1A9-40C7-8CFE-E5CEDA6608E4}" dt="2023-06-15T23:06:53.246" v="5856" actId="47"/>
        <pc:sldMkLst>
          <pc:docMk/>
          <pc:sldMk cId="889924192" sldId="483"/>
        </pc:sldMkLst>
      </pc:sldChg>
      <pc:sldChg chg="del">
        <pc:chgData name="Lauren Robinson" userId="aea1efc6-9c7a-4add-af88-648a87984b11" providerId="ADAL" clId="{7F3A33C3-F1A9-40C7-8CFE-E5CEDA6608E4}" dt="2023-06-15T23:06:49.353" v="5843" actId="47"/>
        <pc:sldMkLst>
          <pc:docMk/>
          <pc:sldMk cId="1042494420" sldId="485"/>
        </pc:sldMkLst>
      </pc:sldChg>
      <pc:sldChg chg="del">
        <pc:chgData name="Lauren Robinson" userId="aea1efc6-9c7a-4add-af88-648a87984b11" providerId="ADAL" clId="{7F3A33C3-F1A9-40C7-8CFE-E5CEDA6608E4}" dt="2023-06-15T23:06:50.329" v="5846" actId="47"/>
        <pc:sldMkLst>
          <pc:docMk/>
          <pc:sldMk cId="1620677018" sldId="489"/>
        </pc:sldMkLst>
      </pc:sldChg>
      <pc:sldChg chg="del">
        <pc:chgData name="Lauren Robinson" userId="aea1efc6-9c7a-4add-af88-648a87984b11" providerId="ADAL" clId="{7F3A33C3-F1A9-40C7-8CFE-E5CEDA6608E4}" dt="2023-06-15T23:06:51.101" v="5850" actId="47"/>
        <pc:sldMkLst>
          <pc:docMk/>
          <pc:sldMk cId="2578445983" sldId="491"/>
        </pc:sldMkLst>
      </pc:sldChg>
      <pc:sldChg chg="del">
        <pc:chgData name="Lauren Robinson" userId="aea1efc6-9c7a-4add-af88-648a87984b11" providerId="ADAL" clId="{7F3A33C3-F1A9-40C7-8CFE-E5CEDA6608E4}" dt="2023-06-15T23:06:50.575" v="5847" actId="47"/>
        <pc:sldMkLst>
          <pc:docMk/>
          <pc:sldMk cId="694011503" sldId="492"/>
        </pc:sldMkLst>
      </pc:sldChg>
      <pc:sldChg chg="del">
        <pc:chgData name="Lauren Robinson" userId="aea1efc6-9c7a-4add-af88-648a87984b11" providerId="ADAL" clId="{7F3A33C3-F1A9-40C7-8CFE-E5CEDA6608E4}" dt="2023-06-15T23:06:51.589" v="5851" actId="47"/>
        <pc:sldMkLst>
          <pc:docMk/>
          <pc:sldMk cId="690700613" sldId="493"/>
        </pc:sldMkLst>
      </pc:sldChg>
      <pc:sldChg chg="del">
        <pc:chgData name="Lauren Robinson" userId="aea1efc6-9c7a-4add-af88-648a87984b11" providerId="ADAL" clId="{7F3A33C3-F1A9-40C7-8CFE-E5CEDA6608E4}" dt="2023-06-15T23:06:50.916" v="5849" actId="47"/>
        <pc:sldMkLst>
          <pc:docMk/>
          <pc:sldMk cId="3498599808" sldId="494"/>
        </pc:sldMkLst>
      </pc:sldChg>
      <pc:sldChg chg="del">
        <pc:chgData name="Lauren Robinson" userId="aea1efc6-9c7a-4add-af88-648a87984b11" providerId="ADAL" clId="{7F3A33C3-F1A9-40C7-8CFE-E5CEDA6608E4}" dt="2023-06-15T23:06:53.605" v="5857" actId="47"/>
        <pc:sldMkLst>
          <pc:docMk/>
          <pc:sldMk cId="1194315018" sldId="495"/>
        </pc:sldMkLst>
      </pc:sldChg>
      <pc:sldChg chg="del">
        <pc:chgData name="Lauren Robinson" userId="aea1efc6-9c7a-4add-af88-648a87984b11" providerId="ADAL" clId="{7F3A33C3-F1A9-40C7-8CFE-E5CEDA6608E4}" dt="2023-06-15T23:06:49.707" v="5844" actId="47"/>
        <pc:sldMkLst>
          <pc:docMk/>
          <pc:sldMk cId="537630430" sldId="496"/>
        </pc:sldMkLst>
      </pc:sldChg>
      <pc:sldChg chg="del">
        <pc:chgData name="Lauren Robinson" userId="aea1efc6-9c7a-4add-af88-648a87984b11" providerId="ADAL" clId="{7F3A33C3-F1A9-40C7-8CFE-E5CEDA6608E4}" dt="2023-06-15T23:06:54.450" v="5858" actId="47"/>
        <pc:sldMkLst>
          <pc:docMk/>
          <pc:sldMk cId="2440306107" sldId="498"/>
        </pc:sldMkLst>
      </pc:sldChg>
      <pc:sldChg chg="del">
        <pc:chgData name="Lauren Robinson" userId="aea1efc6-9c7a-4add-af88-648a87984b11" providerId="ADAL" clId="{7F3A33C3-F1A9-40C7-8CFE-E5CEDA6608E4}" dt="2023-06-15T23:06:48.717" v="5842" actId="47"/>
        <pc:sldMkLst>
          <pc:docMk/>
          <pc:sldMk cId="2226525092" sldId="499"/>
        </pc:sldMkLst>
      </pc:sldChg>
      <pc:sldChg chg="del">
        <pc:chgData name="Lauren Robinson" userId="aea1efc6-9c7a-4add-af88-648a87984b11" providerId="ADAL" clId="{7F3A33C3-F1A9-40C7-8CFE-E5CEDA6608E4}" dt="2023-06-15T23:06:52.661" v="5855" actId="47"/>
        <pc:sldMkLst>
          <pc:docMk/>
          <pc:sldMk cId="3807269401" sldId="500"/>
        </pc:sldMkLst>
      </pc:sldChg>
      <pc:sldChg chg="modSp new del mod">
        <pc:chgData name="Lauren Robinson" userId="aea1efc6-9c7a-4add-af88-648a87984b11" providerId="ADAL" clId="{7F3A33C3-F1A9-40C7-8CFE-E5CEDA6608E4}" dt="2023-06-15T23:06:56.925" v="5861" actId="47"/>
        <pc:sldMkLst>
          <pc:docMk/>
          <pc:sldMk cId="3691424276" sldId="501"/>
        </pc:sldMkLst>
        <pc:spChg chg="mod">
          <ac:chgData name="Lauren Robinson" userId="aea1efc6-9c7a-4add-af88-648a87984b11" providerId="ADAL" clId="{7F3A33C3-F1A9-40C7-8CFE-E5CEDA6608E4}" dt="2023-05-24T19:45:05.340" v="12" actId="20577"/>
          <ac:spMkLst>
            <pc:docMk/>
            <pc:sldMk cId="3691424276" sldId="501"/>
            <ac:spMk id="2" creationId="{9FEDA2BD-2FCB-11B8-5186-7AECFE591011}"/>
          </ac:spMkLst>
        </pc:spChg>
      </pc:sldChg>
      <pc:sldChg chg="addSp delSp modSp new mod modClrScheme chgLayout modNotesTx">
        <pc:chgData name="Lauren Robinson" userId="aea1efc6-9c7a-4add-af88-648a87984b11" providerId="ADAL" clId="{7F3A33C3-F1A9-40C7-8CFE-E5CEDA6608E4}" dt="2023-06-16T16:28:33.274" v="18438" actId="1076"/>
        <pc:sldMkLst>
          <pc:docMk/>
          <pc:sldMk cId="190255204" sldId="502"/>
        </pc:sldMkLst>
        <pc:spChg chg="mod ord">
          <ac:chgData name="Lauren Robinson" userId="aea1efc6-9c7a-4add-af88-648a87984b11" providerId="ADAL" clId="{7F3A33C3-F1A9-40C7-8CFE-E5CEDA6608E4}" dt="2023-06-16T11:01:30.478" v="17766" actId="700"/>
          <ac:spMkLst>
            <pc:docMk/>
            <pc:sldMk cId="190255204" sldId="502"/>
            <ac:spMk id="2" creationId="{B26E4874-AAC0-AB73-E3C3-C6DE00E9E3B0}"/>
          </ac:spMkLst>
        </pc:spChg>
        <pc:spChg chg="mod ord">
          <ac:chgData name="Lauren Robinson" userId="aea1efc6-9c7a-4add-af88-648a87984b11" providerId="ADAL" clId="{7F3A33C3-F1A9-40C7-8CFE-E5CEDA6608E4}" dt="2023-06-16T11:01:30.478" v="17766" actId="700"/>
          <ac:spMkLst>
            <pc:docMk/>
            <pc:sldMk cId="190255204" sldId="502"/>
            <ac:spMk id="3" creationId="{C0623B21-0073-6BDA-5330-B9C4F46A3FC3}"/>
          </ac:spMkLst>
        </pc:spChg>
        <pc:spChg chg="mod ord">
          <ac:chgData name="Lauren Robinson" userId="aea1efc6-9c7a-4add-af88-648a87984b11" providerId="ADAL" clId="{7F3A33C3-F1A9-40C7-8CFE-E5CEDA6608E4}" dt="2023-06-16T16:28:22.551" v="18435" actId="20577"/>
          <ac:spMkLst>
            <pc:docMk/>
            <pc:sldMk cId="190255204" sldId="502"/>
            <ac:spMk id="4" creationId="{52AA6D46-A252-3842-3DFE-395F4CDBD491}"/>
          </ac:spMkLst>
        </pc:spChg>
        <pc:spChg chg="mod ord">
          <ac:chgData name="Lauren Robinson" userId="aea1efc6-9c7a-4add-af88-648a87984b11" providerId="ADAL" clId="{7F3A33C3-F1A9-40C7-8CFE-E5CEDA6608E4}" dt="2023-06-16T11:01:30.478" v="17766" actId="700"/>
          <ac:spMkLst>
            <pc:docMk/>
            <pc:sldMk cId="190255204" sldId="502"/>
            <ac:spMk id="5" creationId="{0E7DB1F8-69D1-C477-CB36-8D4839636641}"/>
          </ac:spMkLst>
        </pc:spChg>
        <pc:spChg chg="add del mod">
          <ac:chgData name="Lauren Robinson" userId="aea1efc6-9c7a-4add-af88-648a87984b11" providerId="ADAL" clId="{7F3A33C3-F1A9-40C7-8CFE-E5CEDA6608E4}" dt="2023-06-15T19:16:41.974" v="3745" actId="478"/>
          <ac:spMkLst>
            <pc:docMk/>
            <pc:sldMk cId="190255204" sldId="502"/>
            <ac:spMk id="7" creationId="{36AFE5FD-1A58-7E5F-E527-2D6D2C493BF3}"/>
          </ac:spMkLst>
        </pc:spChg>
        <pc:graphicFrameChg chg="add del mod">
          <ac:chgData name="Lauren Robinson" userId="aea1efc6-9c7a-4add-af88-648a87984b11" providerId="ADAL" clId="{7F3A33C3-F1A9-40C7-8CFE-E5CEDA6608E4}" dt="2023-06-15T19:14:29.540" v="3650" actId="478"/>
          <ac:graphicFrameMkLst>
            <pc:docMk/>
            <pc:sldMk cId="190255204" sldId="502"/>
            <ac:graphicFrameMk id="6" creationId="{947AF67C-80EE-5709-CABA-4958FDB25E9C}"/>
          </ac:graphicFrameMkLst>
        </pc:graphicFrameChg>
        <pc:graphicFrameChg chg="add mod">
          <ac:chgData name="Lauren Robinson" userId="aea1efc6-9c7a-4add-af88-648a87984b11" providerId="ADAL" clId="{7F3A33C3-F1A9-40C7-8CFE-E5CEDA6608E4}" dt="2023-06-15T19:14:34.156" v="3654"/>
          <ac:graphicFrameMkLst>
            <pc:docMk/>
            <pc:sldMk cId="190255204" sldId="502"/>
            <ac:graphicFrameMk id="8" creationId="{B8E1F3F4-9984-5BCC-A955-6FDE4AB1E429}"/>
          </ac:graphicFrameMkLst>
        </pc:graphicFrameChg>
        <pc:picChg chg="add del mod">
          <ac:chgData name="Lauren Robinson" userId="aea1efc6-9c7a-4add-af88-648a87984b11" providerId="ADAL" clId="{7F3A33C3-F1A9-40C7-8CFE-E5CEDA6608E4}" dt="2023-06-15T19:14:47.296" v="3663" actId="478"/>
          <ac:picMkLst>
            <pc:docMk/>
            <pc:sldMk cId="190255204" sldId="502"/>
            <ac:picMk id="9" creationId="{93C2A0BE-5DC3-5DF2-5E0C-D72494ED19A9}"/>
          </ac:picMkLst>
        </pc:picChg>
        <pc:picChg chg="add del mod">
          <ac:chgData name="Lauren Robinson" userId="aea1efc6-9c7a-4add-af88-648a87984b11" providerId="ADAL" clId="{7F3A33C3-F1A9-40C7-8CFE-E5CEDA6608E4}" dt="2023-06-16T09:26:08.872" v="13225" actId="478"/>
          <ac:picMkLst>
            <pc:docMk/>
            <pc:sldMk cId="190255204" sldId="502"/>
            <ac:picMk id="10" creationId="{E588ABEB-47E4-8E26-B073-5F20017665F6}"/>
          </ac:picMkLst>
        </pc:picChg>
        <pc:picChg chg="add del">
          <ac:chgData name="Lauren Robinson" userId="aea1efc6-9c7a-4add-af88-648a87984b11" providerId="ADAL" clId="{7F3A33C3-F1A9-40C7-8CFE-E5CEDA6608E4}" dt="2023-06-16T09:26:12.334" v="13227"/>
          <ac:picMkLst>
            <pc:docMk/>
            <pc:sldMk cId="190255204" sldId="502"/>
            <ac:picMk id="11" creationId="{D3981F29-0E92-4402-1FCC-85E1FB2FE5CD}"/>
          </ac:picMkLst>
        </pc:picChg>
        <pc:picChg chg="add mod">
          <ac:chgData name="Lauren Robinson" userId="aea1efc6-9c7a-4add-af88-648a87984b11" providerId="ADAL" clId="{7F3A33C3-F1A9-40C7-8CFE-E5CEDA6608E4}" dt="2023-06-16T16:28:33.274" v="18438" actId="1076"/>
          <ac:picMkLst>
            <pc:docMk/>
            <pc:sldMk cId="190255204" sldId="502"/>
            <ac:picMk id="12" creationId="{A4AEF8EF-E75F-6320-94B1-0CC333D89AE9}"/>
          </ac:picMkLst>
        </pc:picChg>
      </pc:sldChg>
      <pc:sldChg chg="addSp modSp new del mod ord addCm delCm">
        <pc:chgData name="Lauren Robinson" userId="aea1efc6-9c7a-4add-af88-648a87984b11" providerId="ADAL" clId="{7F3A33C3-F1A9-40C7-8CFE-E5CEDA6608E4}" dt="2023-06-16T08:18:15.957" v="11818" actId="47"/>
        <pc:sldMkLst>
          <pc:docMk/>
          <pc:sldMk cId="3409590338" sldId="503"/>
        </pc:sldMkLst>
        <pc:spChg chg="mod">
          <ac:chgData name="Lauren Robinson" userId="aea1efc6-9c7a-4add-af88-648a87984b11" providerId="ADAL" clId="{7F3A33C3-F1A9-40C7-8CFE-E5CEDA6608E4}" dt="2023-06-15T23:51:09.748" v="10833"/>
          <ac:spMkLst>
            <pc:docMk/>
            <pc:sldMk cId="3409590338" sldId="503"/>
            <ac:spMk id="2" creationId="{CE9F423A-19A4-9180-8E8B-18AA964873D7}"/>
          </ac:spMkLst>
        </pc:spChg>
        <pc:spChg chg="mod">
          <ac:chgData name="Lauren Robinson" userId="aea1efc6-9c7a-4add-af88-648a87984b11" providerId="ADAL" clId="{7F3A33C3-F1A9-40C7-8CFE-E5CEDA6608E4}" dt="2023-06-15T23:51:09.748" v="10833"/>
          <ac:spMkLst>
            <pc:docMk/>
            <pc:sldMk cId="3409590338" sldId="503"/>
            <ac:spMk id="3" creationId="{D4A2360B-F640-30E8-2FA5-D6767840F1A9}"/>
          </ac:spMkLst>
        </pc:spChg>
        <pc:spChg chg="mod">
          <ac:chgData name="Lauren Robinson" userId="aea1efc6-9c7a-4add-af88-648a87984b11" providerId="ADAL" clId="{7F3A33C3-F1A9-40C7-8CFE-E5CEDA6608E4}" dt="2023-06-15T23:51:09.748" v="10833"/>
          <ac:spMkLst>
            <pc:docMk/>
            <pc:sldMk cId="3409590338" sldId="503"/>
            <ac:spMk id="4" creationId="{F14BC7E0-56E1-A753-C717-C279A377F56B}"/>
          </ac:spMkLst>
        </pc:spChg>
        <pc:spChg chg="mod">
          <ac:chgData name="Lauren Robinson" userId="aea1efc6-9c7a-4add-af88-648a87984b11" providerId="ADAL" clId="{7F3A33C3-F1A9-40C7-8CFE-E5CEDA6608E4}" dt="2023-06-16T00:17:22.476" v="10948"/>
          <ac:spMkLst>
            <pc:docMk/>
            <pc:sldMk cId="3409590338" sldId="503"/>
            <ac:spMk id="5" creationId="{DB89FD61-FC3F-A0BA-F786-995492ABCF86}"/>
          </ac:spMkLst>
        </pc:spChg>
        <pc:picChg chg="add mod">
          <ac:chgData name="Lauren Robinson" userId="aea1efc6-9c7a-4add-af88-648a87984b11" providerId="ADAL" clId="{7F3A33C3-F1A9-40C7-8CFE-E5CEDA6608E4}" dt="2023-06-16T00:19:58.492" v="10959"/>
          <ac:picMkLst>
            <pc:docMk/>
            <pc:sldMk cId="3409590338" sldId="503"/>
            <ac:picMk id="6" creationId="{32E9D697-E238-D04C-0B4C-69CFB755862F}"/>
          </ac:picMkLst>
        </pc:picChg>
        <pc:extLst>
          <p:ext xmlns:p="http://schemas.openxmlformats.org/presentationml/2006/main" uri="{D6D511B9-2390-475A-947B-AFAB55BFBCF1}">
            <pc226:cmChg xmlns:pc226="http://schemas.microsoft.com/office/powerpoint/2022/06/main/command" chg="add del">
              <pc226:chgData name="Lauren Robinson" userId="aea1efc6-9c7a-4add-af88-648a87984b11" providerId="ADAL" clId="{7F3A33C3-F1A9-40C7-8CFE-E5CEDA6608E4}" dt="2023-06-16T00:14:54.762" v="10941"/>
              <pc2:cmMkLst xmlns:pc2="http://schemas.microsoft.com/office/powerpoint/2019/9/main/command">
                <pc:docMk/>
                <pc:sldMk cId="3409590338" sldId="503"/>
                <pc2:cmMk id="{5C1A0A1C-6732-4C63-A6CF-32326F50E40E}"/>
              </pc2:cmMkLst>
            </pc226:cmChg>
          </p:ext>
        </pc:extLst>
      </pc:sldChg>
      <pc:sldChg chg="new del">
        <pc:chgData name="Lauren Robinson" userId="aea1efc6-9c7a-4add-af88-648a87984b11" providerId="ADAL" clId="{7F3A33C3-F1A9-40C7-8CFE-E5CEDA6608E4}" dt="2023-06-15T20:00:01.117" v="5354" actId="47"/>
        <pc:sldMkLst>
          <pc:docMk/>
          <pc:sldMk cId="669180463" sldId="504"/>
        </pc:sldMkLst>
      </pc:sldChg>
      <pc:sldChg chg="new del">
        <pc:chgData name="Lauren Robinson" userId="aea1efc6-9c7a-4add-af88-648a87984b11" providerId="ADAL" clId="{7F3A33C3-F1A9-40C7-8CFE-E5CEDA6608E4}" dt="2023-06-15T20:00:01.821" v="5355" actId="47"/>
        <pc:sldMkLst>
          <pc:docMk/>
          <pc:sldMk cId="4145861032" sldId="505"/>
        </pc:sldMkLst>
      </pc:sldChg>
      <pc:sldChg chg="addSp delSp modSp new mod">
        <pc:chgData name="Lauren Robinson" userId="aea1efc6-9c7a-4add-af88-648a87984b11" providerId="ADAL" clId="{7F3A33C3-F1A9-40C7-8CFE-E5CEDA6608E4}" dt="2023-06-16T10:04:19.501" v="16211"/>
        <pc:sldMkLst>
          <pc:docMk/>
          <pc:sldMk cId="4245010003" sldId="506"/>
        </pc:sldMkLst>
        <pc:spChg chg="add mod">
          <ac:chgData name="Lauren Robinson" userId="aea1efc6-9c7a-4add-af88-648a87984b11" providerId="ADAL" clId="{7F3A33C3-F1A9-40C7-8CFE-E5CEDA6608E4}" dt="2023-06-15T23:51:09.748" v="10833"/>
          <ac:spMkLst>
            <pc:docMk/>
            <pc:sldMk cId="4245010003" sldId="506"/>
            <ac:spMk id="2" creationId="{CAE9459C-CE1F-93B9-D9B0-79542F590C13}"/>
          </ac:spMkLst>
        </pc:spChg>
        <pc:picChg chg="add del mod">
          <ac:chgData name="Lauren Robinson" userId="aea1efc6-9c7a-4add-af88-648a87984b11" providerId="ADAL" clId="{7F3A33C3-F1A9-40C7-8CFE-E5CEDA6608E4}" dt="2023-06-16T10:04:19.501" v="16211"/>
          <ac:picMkLst>
            <pc:docMk/>
            <pc:sldMk cId="4245010003" sldId="506"/>
            <ac:picMk id="3" creationId="{ADEAFD47-06A6-0116-1A39-9495D3F16BB0}"/>
          </ac:picMkLst>
        </pc:picChg>
      </pc:sldChg>
      <pc:sldChg chg="addSp delSp modSp add mod">
        <pc:chgData name="Lauren Robinson" userId="aea1efc6-9c7a-4add-af88-648a87984b11" providerId="ADAL" clId="{7F3A33C3-F1A9-40C7-8CFE-E5CEDA6608E4}" dt="2023-06-16T11:05:18.457" v="17838" actId="478"/>
        <pc:sldMkLst>
          <pc:docMk/>
          <pc:sldMk cId="527215670" sldId="507"/>
        </pc:sldMkLst>
        <pc:spChg chg="mod">
          <ac:chgData name="Lauren Robinson" userId="aea1efc6-9c7a-4add-af88-648a87984b11" providerId="ADAL" clId="{7F3A33C3-F1A9-40C7-8CFE-E5CEDA6608E4}" dt="2023-06-15T23:51:09.748" v="10833"/>
          <ac:spMkLst>
            <pc:docMk/>
            <pc:sldMk cId="527215670" sldId="507"/>
            <ac:spMk id="2" creationId="{B5AC9248-C3E6-4E96-E869-24EDB2209D8E}"/>
          </ac:spMkLst>
        </pc:spChg>
        <pc:spChg chg="del mod">
          <ac:chgData name="Lauren Robinson" userId="aea1efc6-9c7a-4add-af88-648a87984b11" providerId="ADAL" clId="{7F3A33C3-F1A9-40C7-8CFE-E5CEDA6608E4}" dt="2023-06-16T00:13:00.457" v="10930" actId="478"/>
          <ac:spMkLst>
            <pc:docMk/>
            <pc:sldMk cId="527215670" sldId="507"/>
            <ac:spMk id="3" creationId="{4D9726D1-DCD8-56B4-46D5-DE6F8373EC90}"/>
          </ac:spMkLst>
        </pc:spChg>
        <pc:spChg chg="add mod">
          <ac:chgData name="Lauren Robinson" userId="aea1efc6-9c7a-4add-af88-648a87984b11" providerId="ADAL" clId="{7F3A33C3-F1A9-40C7-8CFE-E5CEDA6608E4}" dt="2023-06-16T10:00:41.729" v="16179" actId="20577"/>
          <ac:spMkLst>
            <pc:docMk/>
            <pc:sldMk cId="527215670" sldId="507"/>
            <ac:spMk id="4" creationId="{1C938795-FB31-B8E9-925B-457261DC653F}"/>
          </ac:spMkLst>
        </pc:spChg>
        <pc:spChg chg="mod">
          <ac:chgData name="Lauren Robinson" userId="aea1efc6-9c7a-4add-af88-648a87984b11" providerId="ADAL" clId="{7F3A33C3-F1A9-40C7-8CFE-E5CEDA6608E4}" dt="2023-06-15T23:51:09.748" v="10833"/>
          <ac:spMkLst>
            <pc:docMk/>
            <pc:sldMk cId="527215670" sldId="507"/>
            <ac:spMk id="5" creationId="{7F6DEF81-1813-636D-3118-110067AFECA4}"/>
          </ac:spMkLst>
        </pc:spChg>
        <pc:spChg chg="add del mod">
          <ac:chgData name="Lauren Robinson" userId="aea1efc6-9c7a-4add-af88-648a87984b11" providerId="ADAL" clId="{7F3A33C3-F1A9-40C7-8CFE-E5CEDA6608E4}" dt="2023-06-16T11:05:18.457" v="17838" actId="478"/>
          <ac:spMkLst>
            <pc:docMk/>
            <pc:sldMk cId="527215670" sldId="507"/>
            <ac:spMk id="8" creationId="{F546A2A1-B2BE-44F1-591F-890BDD7D0FDD}"/>
          </ac:spMkLst>
        </pc:spChg>
        <pc:picChg chg="mod">
          <ac:chgData name="Lauren Robinson" userId="aea1efc6-9c7a-4add-af88-648a87984b11" providerId="ADAL" clId="{7F3A33C3-F1A9-40C7-8CFE-E5CEDA6608E4}" dt="2023-06-15T23:10:36.045" v="6013" actId="962"/>
          <ac:picMkLst>
            <pc:docMk/>
            <pc:sldMk cId="527215670" sldId="507"/>
            <ac:picMk id="7" creationId="{22921401-7D27-FA35-5D08-6D8F87DC46F6}"/>
          </ac:picMkLst>
        </pc:picChg>
        <pc:picChg chg="mod">
          <ac:chgData name="Lauren Robinson" userId="aea1efc6-9c7a-4add-af88-648a87984b11" providerId="ADAL" clId="{7F3A33C3-F1A9-40C7-8CFE-E5CEDA6608E4}" dt="2023-06-15T23:24:41.706" v="8063" actId="962"/>
          <ac:picMkLst>
            <pc:docMk/>
            <pc:sldMk cId="527215670" sldId="507"/>
            <ac:picMk id="11" creationId="{787CDA57-4ECA-AEC2-0F79-95F558498864}"/>
          </ac:picMkLst>
        </pc:picChg>
      </pc:sldChg>
      <pc:sldChg chg="modSp add mod modNotesTx">
        <pc:chgData name="Lauren Robinson" userId="aea1efc6-9c7a-4add-af88-648a87984b11" providerId="ADAL" clId="{7F3A33C3-F1A9-40C7-8CFE-E5CEDA6608E4}" dt="2023-06-16T15:56:54.449" v="18252" actId="6549"/>
        <pc:sldMkLst>
          <pc:docMk/>
          <pc:sldMk cId="1467167790" sldId="508"/>
        </pc:sldMkLst>
        <pc:spChg chg="mod">
          <ac:chgData name="Lauren Robinson" userId="aea1efc6-9c7a-4add-af88-648a87984b11" providerId="ADAL" clId="{7F3A33C3-F1A9-40C7-8CFE-E5CEDA6608E4}" dt="2023-06-15T23:51:09.748" v="10833"/>
          <ac:spMkLst>
            <pc:docMk/>
            <pc:sldMk cId="1467167790" sldId="508"/>
            <ac:spMk id="2" creationId="{413181E1-6984-1701-DA1B-E330E3E9DBEC}"/>
          </ac:spMkLst>
        </pc:spChg>
        <pc:spChg chg="mod">
          <ac:chgData name="Lauren Robinson" userId="aea1efc6-9c7a-4add-af88-648a87984b11" providerId="ADAL" clId="{7F3A33C3-F1A9-40C7-8CFE-E5CEDA6608E4}" dt="2023-06-15T23:51:09.748" v="10833"/>
          <ac:spMkLst>
            <pc:docMk/>
            <pc:sldMk cId="1467167790" sldId="508"/>
            <ac:spMk id="3" creationId="{468B0849-3C7B-0B0A-FC34-199A27AB4E1C}"/>
          </ac:spMkLst>
        </pc:spChg>
        <pc:spChg chg="mod">
          <ac:chgData name="Lauren Robinson" userId="aea1efc6-9c7a-4add-af88-648a87984b11" providerId="ADAL" clId="{7F3A33C3-F1A9-40C7-8CFE-E5CEDA6608E4}" dt="2023-06-15T23:51:09.748" v="10833"/>
          <ac:spMkLst>
            <pc:docMk/>
            <pc:sldMk cId="1467167790" sldId="508"/>
            <ac:spMk id="4" creationId="{178C6A30-4BB4-EF7A-3C75-5FDB2BCC9909}"/>
          </ac:spMkLst>
        </pc:spChg>
        <pc:spChg chg="mod">
          <ac:chgData name="Lauren Robinson" userId="aea1efc6-9c7a-4add-af88-648a87984b11" providerId="ADAL" clId="{7F3A33C3-F1A9-40C7-8CFE-E5CEDA6608E4}" dt="2023-06-16T10:54:14.113" v="17720" actId="962"/>
          <ac:spMkLst>
            <pc:docMk/>
            <pc:sldMk cId="1467167790" sldId="508"/>
            <ac:spMk id="5" creationId="{64B65CEE-35A6-B5CC-360F-12FFC8BA0699}"/>
          </ac:spMkLst>
        </pc:spChg>
      </pc:sldChg>
      <pc:sldChg chg="addSp delSp modSp new del mod">
        <pc:chgData name="Lauren Robinson" userId="aea1efc6-9c7a-4add-af88-648a87984b11" providerId="ADAL" clId="{7F3A33C3-F1A9-40C7-8CFE-E5CEDA6608E4}" dt="2023-06-16T08:18:24.377" v="11826" actId="47"/>
        <pc:sldMkLst>
          <pc:docMk/>
          <pc:sldMk cId="378977468" sldId="509"/>
        </pc:sldMkLst>
        <pc:spChg chg="mod">
          <ac:chgData name="Lauren Robinson" userId="aea1efc6-9c7a-4add-af88-648a87984b11" providerId="ADAL" clId="{7F3A33C3-F1A9-40C7-8CFE-E5CEDA6608E4}" dt="2023-06-15T23:51:09.748" v="10833"/>
          <ac:spMkLst>
            <pc:docMk/>
            <pc:sldMk cId="378977468" sldId="509"/>
            <ac:spMk id="2" creationId="{0CA0E493-AE2C-16BA-1E25-107B55157CBE}"/>
          </ac:spMkLst>
        </pc:spChg>
        <pc:spChg chg="del">
          <ac:chgData name="Lauren Robinson" userId="aea1efc6-9c7a-4add-af88-648a87984b11" providerId="ADAL" clId="{7F3A33C3-F1A9-40C7-8CFE-E5CEDA6608E4}" dt="2023-05-24T19:48:04.320" v="135" actId="478"/>
          <ac:spMkLst>
            <pc:docMk/>
            <pc:sldMk cId="378977468" sldId="509"/>
            <ac:spMk id="3" creationId="{33020E03-F7CE-F35F-8AE7-34C3E46FBCCF}"/>
          </ac:spMkLst>
        </pc:spChg>
        <pc:spChg chg="del">
          <ac:chgData name="Lauren Robinson" userId="aea1efc6-9c7a-4add-af88-648a87984b11" providerId="ADAL" clId="{7F3A33C3-F1A9-40C7-8CFE-E5CEDA6608E4}" dt="2023-05-24T19:48:05.482" v="136" actId="478"/>
          <ac:spMkLst>
            <pc:docMk/>
            <pc:sldMk cId="378977468" sldId="509"/>
            <ac:spMk id="4" creationId="{DBD5DB75-73C3-65CA-91BC-FD75639B816E}"/>
          </ac:spMkLst>
        </pc:spChg>
        <pc:spChg chg="mod">
          <ac:chgData name="Lauren Robinson" userId="aea1efc6-9c7a-4add-af88-648a87984b11" providerId="ADAL" clId="{7F3A33C3-F1A9-40C7-8CFE-E5CEDA6608E4}" dt="2023-06-16T00:16:57.451" v="10945"/>
          <ac:spMkLst>
            <pc:docMk/>
            <pc:sldMk cId="378977468" sldId="509"/>
            <ac:spMk id="5" creationId="{B7191365-67C4-6338-9858-699974221015}"/>
          </ac:spMkLst>
        </pc:spChg>
        <pc:picChg chg="add mod">
          <ac:chgData name="Lauren Robinson" userId="aea1efc6-9c7a-4add-af88-648a87984b11" providerId="ADAL" clId="{7F3A33C3-F1A9-40C7-8CFE-E5CEDA6608E4}" dt="2023-06-16T00:20:01.258" v="10960"/>
          <ac:picMkLst>
            <pc:docMk/>
            <pc:sldMk cId="378977468" sldId="509"/>
            <ac:picMk id="3" creationId="{992D557F-5F89-2EAE-AF90-F0EB9089A867}"/>
          </ac:picMkLst>
        </pc:picChg>
      </pc:sldChg>
      <pc:sldChg chg="addSp delSp modSp new mod modClrScheme chgLayout modNotesTx">
        <pc:chgData name="Lauren Robinson" userId="aea1efc6-9c7a-4add-af88-648a87984b11" providerId="ADAL" clId="{7F3A33C3-F1A9-40C7-8CFE-E5CEDA6608E4}" dt="2023-06-16T11:01:27.697" v="17765" actId="478"/>
        <pc:sldMkLst>
          <pc:docMk/>
          <pc:sldMk cId="2899841770" sldId="510"/>
        </pc:sldMkLst>
        <pc:spChg chg="mod ord">
          <ac:chgData name="Lauren Robinson" userId="aea1efc6-9c7a-4add-af88-648a87984b11" providerId="ADAL" clId="{7F3A33C3-F1A9-40C7-8CFE-E5CEDA6608E4}" dt="2023-06-16T11:01:25.694" v="17764" actId="700"/>
          <ac:spMkLst>
            <pc:docMk/>
            <pc:sldMk cId="2899841770" sldId="510"/>
            <ac:spMk id="2" creationId="{624E3BC1-4A0F-279D-9A50-6175BBE540EF}"/>
          </ac:spMkLst>
        </pc:spChg>
        <pc:spChg chg="del mod ord">
          <ac:chgData name="Lauren Robinson" userId="aea1efc6-9c7a-4add-af88-648a87984b11" providerId="ADAL" clId="{7F3A33C3-F1A9-40C7-8CFE-E5CEDA6608E4}" dt="2023-06-16T11:01:25.694" v="17764" actId="700"/>
          <ac:spMkLst>
            <pc:docMk/>
            <pc:sldMk cId="2899841770" sldId="510"/>
            <ac:spMk id="3" creationId="{066F8280-23A0-8097-0CB9-58124E3E3B30}"/>
          </ac:spMkLst>
        </pc:spChg>
        <pc:spChg chg="mod ord">
          <ac:chgData name="Lauren Robinson" userId="aea1efc6-9c7a-4add-af88-648a87984b11" providerId="ADAL" clId="{7F3A33C3-F1A9-40C7-8CFE-E5CEDA6608E4}" dt="2023-06-16T11:01:25.694" v="17764" actId="700"/>
          <ac:spMkLst>
            <pc:docMk/>
            <pc:sldMk cId="2899841770" sldId="510"/>
            <ac:spMk id="4" creationId="{F306388C-BC49-33E2-6DDE-4B7BA019BA70}"/>
          </ac:spMkLst>
        </pc:spChg>
        <pc:spChg chg="mod ord">
          <ac:chgData name="Lauren Robinson" userId="aea1efc6-9c7a-4add-af88-648a87984b11" providerId="ADAL" clId="{7F3A33C3-F1A9-40C7-8CFE-E5CEDA6608E4}" dt="2023-06-16T11:01:25.694" v="17764" actId="700"/>
          <ac:spMkLst>
            <pc:docMk/>
            <pc:sldMk cId="2899841770" sldId="510"/>
            <ac:spMk id="5" creationId="{73DC49D4-DAAE-C63D-1693-F2448659FAD7}"/>
          </ac:spMkLst>
        </pc:spChg>
        <pc:spChg chg="add del mod">
          <ac:chgData name="Lauren Robinson" userId="aea1efc6-9c7a-4add-af88-648a87984b11" providerId="ADAL" clId="{7F3A33C3-F1A9-40C7-8CFE-E5CEDA6608E4}" dt="2023-06-15T23:25:38.568" v="8067" actId="478"/>
          <ac:spMkLst>
            <pc:docMk/>
            <pc:sldMk cId="2899841770" sldId="510"/>
            <ac:spMk id="7" creationId="{095BA45A-FAED-609F-F2D5-55DBAB373EBC}"/>
          </ac:spMkLst>
        </pc:spChg>
        <pc:spChg chg="add del mod ord">
          <ac:chgData name="Lauren Robinson" userId="aea1efc6-9c7a-4add-af88-648a87984b11" providerId="ADAL" clId="{7F3A33C3-F1A9-40C7-8CFE-E5CEDA6608E4}" dt="2023-06-16T11:01:27.697" v="17765" actId="478"/>
          <ac:spMkLst>
            <pc:docMk/>
            <pc:sldMk cId="2899841770" sldId="510"/>
            <ac:spMk id="8" creationId="{CE972816-639B-C1EA-DB96-FE79BA790BE4}"/>
          </ac:spMkLst>
        </pc:spChg>
        <pc:graphicFrameChg chg="add mod modGraphic">
          <ac:chgData name="Lauren Robinson" userId="aea1efc6-9c7a-4add-af88-648a87984b11" providerId="ADAL" clId="{7F3A33C3-F1A9-40C7-8CFE-E5CEDA6608E4}" dt="2023-06-15T23:21:30.197" v="8026" actId="13238"/>
          <ac:graphicFrameMkLst>
            <pc:docMk/>
            <pc:sldMk cId="2899841770" sldId="510"/>
            <ac:graphicFrameMk id="6" creationId="{DAEBED3B-6894-29E0-2584-C3CF940BA87B}"/>
          </ac:graphicFrameMkLst>
        </pc:graphicFrameChg>
      </pc:sldChg>
      <pc:sldChg chg="addSp delSp modSp add del mod ord">
        <pc:chgData name="Lauren Robinson" userId="aea1efc6-9c7a-4add-af88-648a87984b11" providerId="ADAL" clId="{7F3A33C3-F1A9-40C7-8CFE-E5CEDA6608E4}" dt="2023-06-16T08:18:03.215" v="11809" actId="47"/>
        <pc:sldMkLst>
          <pc:docMk/>
          <pc:sldMk cId="4292200763" sldId="511"/>
        </pc:sldMkLst>
        <pc:spChg chg="mod">
          <ac:chgData name="Lauren Robinson" userId="aea1efc6-9c7a-4add-af88-648a87984b11" providerId="ADAL" clId="{7F3A33C3-F1A9-40C7-8CFE-E5CEDA6608E4}" dt="2023-06-15T23:51:09.748" v="10833"/>
          <ac:spMkLst>
            <pc:docMk/>
            <pc:sldMk cId="4292200763" sldId="511"/>
            <ac:spMk id="2" creationId="{0CA0E493-AE2C-16BA-1E25-107B55157CBE}"/>
          </ac:spMkLst>
        </pc:spChg>
        <pc:spChg chg="mod">
          <ac:chgData name="Lauren Robinson" userId="aea1efc6-9c7a-4add-af88-648a87984b11" providerId="ADAL" clId="{7F3A33C3-F1A9-40C7-8CFE-E5CEDA6608E4}" dt="2023-06-16T00:17:29.097" v="10949"/>
          <ac:spMkLst>
            <pc:docMk/>
            <pc:sldMk cId="4292200763" sldId="511"/>
            <ac:spMk id="5" creationId="{B7191365-67C4-6338-9858-699974221015}"/>
          </ac:spMkLst>
        </pc:spChg>
        <pc:picChg chg="add del mod">
          <ac:chgData name="Lauren Robinson" userId="aea1efc6-9c7a-4add-af88-648a87984b11" providerId="ADAL" clId="{7F3A33C3-F1A9-40C7-8CFE-E5CEDA6608E4}" dt="2023-06-16T00:19:45.861" v="10957"/>
          <ac:picMkLst>
            <pc:docMk/>
            <pc:sldMk cId="4292200763" sldId="511"/>
            <ac:picMk id="3" creationId="{AE317DAF-B949-B7A2-6830-B5D28B447257}"/>
          </ac:picMkLst>
        </pc:picChg>
        <pc:picChg chg="add mod">
          <ac:chgData name="Lauren Robinson" userId="aea1efc6-9c7a-4add-af88-648a87984b11" providerId="ADAL" clId="{7F3A33C3-F1A9-40C7-8CFE-E5CEDA6608E4}" dt="2023-06-16T00:19:54.300" v="10958"/>
          <ac:picMkLst>
            <pc:docMk/>
            <pc:sldMk cId="4292200763" sldId="511"/>
            <ac:picMk id="4" creationId="{78B24750-348C-6B29-748A-2F29B0823938}"/>
          </ac:picMkLst>
        </pc:picChg>
      </pc:sldChg>
      <pc:sldChg chg="addSp delSp modSp add mod ord modClrScheme chgLayout modNotesTx">
        <pc:chgData name="Lauren Robinson" userId="aea1efc6-9c7a-4add-af88-648a87984b11" providerId="ADAL" clId="{7F3A33C3-F1A9-40C7-8CFE-E5CEDA6608E4}" dt="2023-06-16T15:56:24.978" v="18251" actId="20577"/>
        <pc:sldMkLst>
          <pc:docMk/>
          <pc:sldMk cId="2205334181" sldId="512"/>
        </pc:sldMkLst>
        <pc:spChg chg="mod ord">
          <ac:chgData name="Lauren Robinson" userId="aea1efc6-9c7a-4add-af88-648a87984b11" providerId="ADAL" clId="{7F3A33C3-F1A9-40C7-8CFE-E5CEDA6608E4}" dt="2023-06-16T11:04:32.491" v="17831" actId="700"/>
          <ac:spMkLst>
            <pc:docMk/>
            <pc:sldMk cId="2205334181" sldId="512"/>
            <ac:spMk id="2" creationId="{B26E4874-AAC0-AB73-E3C3-C6DE00E9E3B0}"/>
          </ac:spMkLst>
        </pc:spChg>
        <pc:spChg chg="mod ord">
          <ac:chgData name="Lauren Robinson" userId="aea1efc6-9c7a-4add-af88-648a87984b11" providerId="ADAL" clId="{7F3A33C3-F1A9-40C7-8CFE-E5CEDA6608E4}" dt="2023-06-16T11:04:32.491" v="17831" actId="700"/>
          <ac:spMkLst>
            <pc:docMk/>
            <pc:sldMk cId="2205334181" sldId="512"/>
            <ac:spMk id="3" creationId="{C0623B21-0073-6BDA-5330-B9C4F46A3FC3}"/>
          </ac:spMkLst>
        </pc:spChg>
        <pc:spChg chg="add mod">
          <ac:chgData name="Lauren Robinson" userId="aea1efc6-9c7a-4add-af88-648a87984b11" providerId="ADAL" clId="{7F3A33C3-F1A9-40C7-8CFE-E5CEDA6608E4}" dt="2023-06-16T11:11:10.305" v="17895" actId="14100"/>
          <ac:spMkLst>
            <pc:docMk/>
            <pc:sldMk cId="2205334181" sldId="512"/>
            <ac:spMk id="4" creationId="{025063F2-385C-E7DB-6978-56CBD13F7270}"/>
          </ac:spMkLst>
        </pc:spChg>
        <pc:spChg chg="mod ord">
          <ac:chgData name="Lauren Robinson" userId="aea1efc6-9c7a-4add-af88-648a87984b11" providerId="ADAL" clId="{7F3A33C3-F1A9-40C7-8CFE-E5CEDA6608E4}" dt="2023-06-16T11:04:32.491" v="17831" actId="700"/>
          <ac:spMkLst>
            <pc:docMk/>
            <pc:sldMk cId="2205334181" sldId="512"/>
            <ac:spMk id="5" creationId="{0E7DB1F8-69D1-C477-CB36-8D4839636641}"/>
          </ac:spMkLst>
        </pc:spChg>
        <pc:spChg chg="add mod">
          <ac:chgData name="Lauren Robinson" userId="aea1efc6-9c7a-4add-af88-648a87984b11" providerId="ADAL" clId="{7F3A33C3-F1A9-40C7-8CFE-E5CEDA6608E4}" dt="2023-06-16T11:11:13.571" v="17896" actId="14100"/>
          <ac:spMkLst>
            <pc:docMk/>
            <pc:sldMk cId="2205334181" sldId="512"/>
            <ac:spMk id="7" creationId="{BD2E68D0-4D3A-A81D-BB02-0CDA9463E00A}"/>
          </ac:spMkLst>
        </pc:spChg>
        <pc:spChg chg="add del mod ord">
          <ac:chgData name="Lauren Robinson" userId="aea1efc6-9c7a-4add-af88-648a87984b11" providerId="ADAL" clId="{7F3A33C3-F1A9-40C7-8CFE-E5CEDA6608E4}" dt="2023-06-16T11:05:29.042" v="17839" actId="478"/>
          <ac:spMkLst>
            <pc:docMk/>
            <pc:sldMk cId="2205334181" sldId="512"/>
            <ac:spMk id="8" creationId="{394539D9-6868-8C0C-9A3D-DBB96A0CEE65}"/>
          </ac:spMkLst>
        </pc:spChg>
        <pc:picChg chg="del mod">
          <ac:chgData name="Lauren Robinson" userId="aea1efc6-9c7a-4add-af88-648a87984b11" providerId="ADAL" clId="{7F3A33C3-F1A9-40C7-8CFE-E5CEDA6608E4}" dt="2023-06-16T11:10:29.082" v="17887" actId="478"/>
          <ac:picMkLst>
            <pc:docMk/>
            <pc:sldMk cId="2205334181" sldId="512"/>
            <ac:picMk id="6" creationId="{F0E35DCD-0260-3397-8EF4-9CCBCEB09B63}"/>
          </ac:picMkLst>
        </pc:picChg>
        <pc:picChg chg="add mod">
          <ac:chgData name="Lauren Robinson" userId="aea1efc6-9c7a-4add-af88-648a87984b11" providerId="ADAL" clId="{7F3A33C3-F1A9-40C7-8CFE-E5CEDA6608E4}" dt="2023-06-16T11:11:18.896" v="17898" actId="962"/>
          <ac:picMkLst>
            <pc:docMk/>
            <pc:sldMk cId="2205334181" sldId="512"/>
            <ac:picMk id="9" creationId="{227A434D-E1FA-2DD1-0E77-B8F953183B54}"/>
          </ac:picMkLst>
        </pc:picChg>
      </pc:sldChg>
      <pc:sldChg chg="addSp delSp modSp add mod ord modClrScheme chgLayout modNotesTx">
        <pc:chgData name="Lauren Robinson" userId="aea1efc6-9c7a-4add-af88-648a87984b11" providerId="ADAL" clId="{7F3A33C3-F1A9-40C7-8CFE-E5CEDA6608E4}" dt="2023-06-16T15:55:26.104" v="18248" actId="6549"/>
        <pc:sldMkLst>
          <pc:docMk/>
          <pc:sldMk cId="2793841295" sldId="513"/>
        </pc:sldMkLst>
        <pc:spChg chg="mod ord">
          <ac:chgData name="Lauren Robinson" userId="aea1efc6-9c7a-4add-af88-648a87984b11" providerId="ADAL" clId="{7F3A33C3-F1A9-40C7-8CFE-E5CEDA6608E4}" dt="2023-06-16T15:55:26.104" v="18248" actId="6549"/>
          <ac:spMkLst>
            <pc:docMk/>
            <pc:sldMk cId="2793841295" sldId="513"/>
            <ac:spMk id="2" creationId="{B26E4874-AAC0-AB73-E3C3-C6DE00E9E3B0}"/>
          </ac:spMkLst>
        </pc:spChg>
        <pc:spChg chg="mod ord">
          <ac:chgData name="Lauren Robinson" userId="aea1efc6-9c7a-4add-af88-648a87984b11" providerId="ADAL" clId="{7F3A33C3-F1A9-40C7-8CFE-E5CEDA6608E4}" dt="2023-06-16T15:55:10.815" v="18234" actId="6549"/>
          <ac:spMkLst>
            <pc:docMk/>
            <pc:sldMk cId="2793841295" sldId="513"/>
            <ac:spMk id="3" creationId="{C0623B21-0073-6BDA-5330-B9C4F46A3FC3}"/>
          </ac:spMkLst>
        </pc:spChg>
        <pc:spChg chg="add del mod ord">
          <ac:chgData name="Lauren Robinson" userId="aea1efc6-9c7a-4add-af88-648a87984b11" providerId="ADAL" clId="{7F3A33C3-F1A9-40C7-8CFE-E5CEDA6608E4}" dt="2023-06-16T11:03:25.175" v="17821" actId="478"/>
          <ac:spMkLst>
            <pc:docMk/>
            <pc:sldMk cId="2793841295" sldId="513"/>
            <ac:spMk id="4" creationId="{C9DF979A-1737-C7B6-593A-5A58B1059E5E}"/>
          </ac:spMkLst>
        </pc:spChg>
        <pc:spChg chg="mod ord">
          <ac:chgData name="Lauren Robinson" userId="aea1efc6-9c7a-4add-af88-648a87984b11" providerId="ADAL" clId="{7F3A33C3-F1A9-40C7-8CFE-E5CEDA6608E4}" dt="2023-06-16T11:03:22.171" v="17820" actId="700"/>
          <ac:spMkLst>
            <pc:docMk/>
            <pc:sldMk cId="2793841295" sldId="513"/>
            <ac:spMk id="5" creationId="{0E7DB1F8-69D1-C477-CB36-8D4839636641}"/>
          </ac:spMkLst>
        </pc:spChg>
        <pc:picChg chg="add del mod">
          <ac:chgData name="Lauren Robinson" userId="aea1efc6-9c7a-4add-af88-648a87984b11" providerId="ADAL" clId="{7F3A33C3-F1A9-40C7-8CFE-E5CEDA6608E4}" dt="2023-06-16T11:08:22.872" v="17872" actId="478"/>
          <ac:picMkLst>
            <pc:docMk/>
            <pc:sldMk cId="2793841295" sldId="513"/>
            <ac:picMk id="6" creationId="{787F7C83-4359-615B-34BD-DF779A6049DB}"/>
          </ac:picMkLst>
        </pc:picChg>
        <pc:picChg chg="add del mod">
          <ac:chgData name="Lauren Robinson" userId="aea1efc6-9c7a-4add-af88-648a87984b11" providerId="ADAL" clId="{7F3A33C3-F1A9-40C7-8CFE-E5CEDA6608E4}" dt="2023-06-16T11:08:13.739" v="17867"/>
          <ac:picMkLst>
            <pc:docMk/>
            <pc:sldMk cId="2793841295" sldId="513"/>
            <ac:picMk id="7" creationId="{22AFD31D-64BC-D1AE-2E1D-92B210D9CA28}"/>
          </ac:picMkLst>
        </pc:picChg>
        <pc:picChg chg="add mod">
          <ac:chgData name="Lauren Robinson" userId="aea1efc6-9c7a-4add-af88-648a87984b11" providerId="ADAL" clId="{7F3A33C3-F1A9-40C7-8CFE-E5CEDA6608E4}" dt="2023-06-16T11:09:01.907" v="17880" actId="962"/>
          <ac:picMkLst>
            <pc:docMk/>
            <pc:sldMk cId="2793841295" sldId="513"/>
            <ac:picMk id="8" creationId="{29FD73C8-BF01-68C1-8D05-E240636FF528}"/>
          </ac:picMkLst>
        </pc:picChg>
      </pc:sldChg>
      <pc:sldChg chg="addSp delSp modSp add del mod ord modNotesTx">
        <pc:chgData name="Lauren Robinson" userId="aea1efc6-9c7a-4add-af88-648a87984b11" providerId="ADAL" clId="{7F3A33C3-F1A9-40C7-8CFE-E5CEDA6608E4}" dt="2023-06-16T10:05:49.927" v="16261" actId="47"/>
        <pc:sldMkLst>
          <pc:docMk/>
          <pc:sldMk cId="92486594" sldId="514"/>
        </pc:sldMkLst>
        <pc:spChg chg="mod">
          <ac:chgData name="Lauren Robinson" userId="aea1efc6-9c7a-4add-af88-648a87984b11" providerId="ADAL" clId="{7F3A33C3-F1A9-40C7-8CFE-E5CEDA6608E4}" dt="2023-06-15T23:51:09.748" v="10833"/>
          <ac:spMkLst>
            <pc:docMk/>
            <pc:sldMk cId="92486594" sldId="514"/>
            <ac:spMk id="2" creationId="{B26E4874-AAC0-AB73-E3C3-C6DE00E9E3B0}"/>
          </ac:spMkLst>
        </pc:spChg>
        <pc:spChg chg="mod">
          <ac:chgData name="Lauren Robinson" userId="aea1efc6-9c7a-4add-af88-648a87984b11" providerId="ADAL" clId="{7F3A33C3-F1A9-40C7-8CFE-E5CEDA6608E4}" dt="2023-06-15T23:51:09.748" v="10833"/>
          <ac:spMkLst>
            <pc:docMk/>
            <pc:sldMk cId="92486594" sldId="514"/>
            <ac:spMk id="3" creationId="{C0623B21-0073-6BDA-5330-B9C4F46A3FC3}"/>
          </ac:spMkLst>
        </pc:spChg>
        <pc:spChg chg="mod">
          <ac:chgData name="Lauren Robinson" userId="aea1efc6-9c7a-4add-af88-648a87984b11" providerId="ADAL" clId="{7F3A33C3-F1A9-40C7-8CFE-E5CEDA6608E4}" dt="2023-06-15T18:34:04.628" v="3617" actId="20577"/>
          <ac:spMkLst>
            <pc:docMk/>
            <pc:sldMk cId="92486594" sldId="514"/>
            <ac:spMk id="4" creationId="{52AA6D46-A252-3842-3DFE-395F4CDBD491}"/>
          </ac:spMkLst>
        </pc:spChg>
        <pc:spChg chg="mod">
          <ac:chgData name="Lauren Robinson" userId="aea1efc6-9c7a-4add-af88-648a87984b11" providerId="ADAL" clId="{7F3A33C3-F1A9-40C7-8CFE-E5CEDA6608E4}" dt="2023-06-15T23:51:09.748" v="10833"/>
          <ac:spMkLst>
            <pc:docMk/>
            <pc:sldMk cId="92486594" sldId="514"/>
            <ac:spMk id="5" creationId="{0E7DB1F8-69D1-C477-CB36-8D4839636641}"/>
          </ac:spMkLst>
        </pc:spChg>
        <pc:picChg chg="add del mod">
          <ac:chgData name="Lauren Robinson" userId="aea1efc6-9c7a-4add-af88-648a87984b11" providerId="ADAL" clId="{7F3A33C3-F1A9-40C7-8CFE-E5CEDA6608E4}" dt="2023-06-16T10:04:32.655" v="16213" actId="478"/>
          <ac:picMkLst>
            <pc:docMk/>
            <pc:sldMk cId="92486594" sldId="514"/>
            <ac:picMk id="6" creationId="{24E219B8-2FCC-0B04-2A78-06C0122BE28E}"/>
          </ac:picMkLst>
        </pc:picChg>
      </pc:sldChg>
      <pc:sldChg chg="modSp add mod">
        <pc:chgData name="Lauren Robinson" userId="aea1efc6-9c7a-4add-af88-648a87984b11" providerId="ADAL" clId="{7F3A33C3-F1A9-40C7-8CFE-E5CEDA6608E4}" dt="2023-06-09T16:28:34.675" v="781" actId="20577"/>
        <pc:sldMkLst>
          <pc:docMk/>
          <pc:sldMk cId="567965351" sldId="515"/>
        </pc:sldMkLst>
        <pc:spChg chg="mod">
          <ac:chgData name="Lauren Robinson" userId="aea1efc6-9c7a-4add-af88-648a87984b11" providerId="ADAL" clId="{7F3A33C3-F1A9-40C7-8CFE-E5CEDA6608E4}" dt="2023-06-09T16:28:34.675" v="781" actId="20577"/>
          <ac:spMkLst>
            <pc:docMk/>
            <pc:sldMk cId="567965351" sldId="515"/>
            <ac:spMk id="2" creationId="{B26E4874-AAC0-AB73-E3C3-C6DE00E9E3B0}"/>
          </ac:spMkLst>
        </pc:spChg>
        <pc:spChg chg="mod">
          <ac:chgData name="Lauren Robinson" userId="aea1efc6-9c7a-4add-af88-648a87984b11" providerId="ADAL" clId="{7F3A33C3-F1A9-40C7-8CFE-E5CEDA6608E4}" dt="2023-05-24T20:09:32.019" v="392" actId="20577"/>
          <ac:spMkLst>
            <pc:docMk/>
            <pc:sldMk cId="567965351" sldId="515"/>
            <ac:spMk id="3" creationId="{C0623B21-0073-6BDA-5330-B9C4F46A3FC3}"/>
          </ac:spMkLst>
        </pc:spChg>
      </pc:sldChg>
      <pc:sldChg chg="addSp modSp add del mod addCm delCm">
        <pc:chgData name="Lauren Robinson" userId="aea1efc6-9c7a-4add-af88-648a87984b11" providerId="ADAL" clId="{7F3A33C3-F1A9-40C7-8CFE-E5CEDA6608E4}" dt="2023-06-16T08:18:53.253" v="11874" actId="47"/>
        <pc:sldMkLst>
          <pc:docMk/>
          <pc:sldMk cId="2455696467" sldId="516"/>
        </pc:sldMkLst>
        <pc:spChg chg="mod">
          <ac:chgData name="Lauren Robinson" userId="aea1efc6-9c7a-4add-af88-648a87984b11" providerId="ADAL" clId="{7F3A33C3-F1A9-40C7-8CFE-E5CEDA6608E4}" dt="2023-06-15T23:51:09.748" v="10833"/>
          <ac:spMkLst>
            <pc:docMk/>
            <pc:sldMk cId="2455696467" sldId="516"/>
            <ac:spMk id="2" creationId="{CE9F423A-19A4-9180-8E8B-18AA964873D7}"/>
          </ac:spMkLst>
        </pc:spChg>
        <pc:spChg chg="mod">
          <ac:chgData name="Lauren Robinson" userId="aea1efc6-9c7a-4add-af88-648a87984b11" providerId="ADAL" clId="{7F3A33C3-F1A9-40C7-8CFE-E5CEDA6608E4}" dt="2023-06-15T23:51:09.748" v="10833"/>
          <ac:spMkLst>
            <pc:docMk/>
            <pc:sldMk cId="2455696467" sldId="516"/>
            <ac:spMk id="3" creationId="{D4A2360B-F640-30E8-2FA5-D6767840F1A9}"/>
          </ac:spMkLst>
        </pc:spChg>
        <pc:spChg chg="mod">
          <ac:chgData name="Lauren Robinson" userId="aea1efc6-9c7a-4add-af88-648a87984b11" providerId="ADAL" clId="{7F3A33C3-F1A9-40C7-8CFE-E5CEDA6608E4}" dt="2023-06-15T23:51:09.748" v="10833"/>
          <ac:spMkLst>
            <pc:docMk/>
            <pc:sldMk cId="2455696467" sldId="516"/>
            <ac:spMk id="4" creationId="{F14BC7E0-56E1-A753-C717-C279A377F56B}"/>
          </ac:spMkLst>
        </pc:spChg>
        <pc:spChg chg="mod">
          <ac:chgData name="Lauren Robinson" userId="aea1efc6-9c7a-4add-af88-648a87984b11" providerId="ADAL" clId="{7F3A33C3-F1A9-40C7-8CFE-E5CEDA6608E4}" dt="2023-06-16T00:17:07.246" v="10946"/>
          <ac:spMkLst>
            <pc:docMk/>
            <pc:sldMk cId="2455696467" sldId="516"/>
            <ac:spMk id="5" creationId="{DB89FD61-FC3F-A0BA-F786-995492ABCF86}"/>
          </ac:spMkLst>
        </pc:spChg>
        <pc:picChg chg="add mod">
          <ac:chgData name="Lauren Robinson" userId="aea1efc6-9c7a-4add-af88-648a87984b11" providerId="ADAL" clId="{7F3A33C3-F1A9-40C7-8CFE-E5CEDA6608E4}" dt="2023-06-16T00:20:06.058" v="10962"/>
          <ac:picMkLst>
            <pc:docMk/>
            <pc:sldMk cId="2455696467" sldId="516"/>
            <ac:picMk id="6" creationId="{81F13145-F9A6-CAF4-E554-84977BFD453C}"/>
          </ac:picMkLst>
        </pc:picChg>
        <pc:extLst>
          <p:ext xmlns:p="http://schemas.openxmlformats.org/presentationml/2006/main" uri="{D6D511B9-2390-475A-947B-AFAB55BFBCF1}">
            <pc226:cmChg xmlns:pc226="http://schemas.microsoft.com/office/powerpoint/2022/06/main/command" chg="add del">
              <pc226:chgData name="Lauren Robinson" userId="aea1efc6-9c7a-4add-af88-648a87984b11" providerId="ADAL" clId="{7F3A33C3-F1A9-40C7-8CFE-E5CEDA6608E4}" dt="2023-06-16T00:14:47.261" v="10939"/>
              <pc2:cmMkLst xmlns:pc2="http://schemas.microsoft.com/office/powerpoint/2019/9/main/command">
                <pc:docMk/>
                <pc:sldMk cId="2455696467" sldId="516"/>
                <pc2:cmMk id="{CC383DC9-3808-4C9B-B2E7-C0FC40AB30C1}"/>
              </pc2:cmMkLst>
            </pc226:cmChg>
          </p:ext>
        </pc:extLst>
      </pc:sldChg>
      <pc:sldChg chg="modSp add del mod">
        <pc:chgData name="Lauren Robinson" userId="aea1efc6-9c7a-4add-af88-648a87984b11" providerId="ADAL" clId="{7F3A33C3-F1A9-40C7-8CFE-E5CEDA6608E4}" dt="2023-06-15T19:59:56.891" v="5353" actId="47"/>
        <pc:sldMkLst>
          <pc:docMk/>
          <pc:sldMk cId="1994550042" sldId="7858"/>
        </pc:sldMkLst>
        <pc:spChg chg="mod">
          <ac:chgData name="Lauren Robinson" userId="aea1efc6-9c7a-4add-af88-648a87984b11" providerId="ADAL" clId="{7F3A33C3-F1A9-40C7-8CFE-E5CEDA6608E4}" dt="2023-05-24T19:50:22.561" v="250"/>
          <ac:spMkLst>
            <pc:docMk/>
            <pc:sldMk cId="1994550042" sldId="7858"/>
            <ac:spMk id="3" creationId="{79522CD4-4B52-444A-BB95-5B275DA1D7CA}"/>
          </ac:spMkLst>
        </pc:spChg>
      </pc:sldChg>
      <pc:sldChg chg="addSp modSp add del mod ord">
        <pc:chgData name="Lauren Robinson" userId="aea1efc6-9c7a-4add-af88-648a87984b11" providerId="ADAL" clId="{7F3A33C3-F1A9-40C7-8CFE-E5CEDA6608E4}" dt="2023-06-16T08:18:34.779" v="11846" actId="47"/>
        <pc:sldMkLst>
          <pc:docMk/>
          <pc:sldMk cId="3011332228" sldId="7859"/>
        </pc:sldMkLst>
        <pc:spChg chg="mod">
          <ac:chgData name="Lauren Robinson" userId="aea1efc6-9c7a-4add-af88-648a87984b11" providerId="ADAL" clId="{7F3A33C3-F1A9-40C7-8CFE-E5CEDA6608E4}" dt="2023-06-15T23:51:09.748" v="10833"/>
          <ac:spMkLst>
            <pc:docMk/>
            <pc:sldMk cId="3011332228" sldId="7859"/>
            <ac:spMk id="2" creationId="{CE9F423A-19A4-9180-8E8B-18AA964873D7}"/>
          </ac:spMkLst>
        </pc:spChg>
        <pc:spChg chg="mod">
          <ac:chgData name="Lauren Robinson" userId="aea1efc6-9c7a-4add-af88-648a87984b11" providerId="ADAL" clId="{7F3A33C3-F1A9-40C7-8CFE-E5CEDA6608E4}" dt="2023-06-15T23:51:09.748" v="10833"/>
          <ac:spMkLst>
            <pc:docMk/>
            <pc:sldMk cId="3011332228" sldId="7859"/>
            <ac:spMk id="3" creationId="{D4A2360B-F640-30E8-2FA5-D6767840F1A9}"/>
          </ac:spMkLst>
        </pc:spChg>
        <pc:spChg chg="mod">
          <ac:chgData name="Lauren Robinson" userId="aea1efc6-9c7a-4add-af88-648a87984b11" providerId="ADAL" clId="{7F3A33C3-F1A9-40C7-8CFE-E5CEDA6608E4}" dt="2023-06-15T23:51:09.748" v="10833"/>
          <ac:spMkLst>
            <pc:docMk/>
            <pc:sldMk cId="3011332228" sldId="7859"/>
            <ac:spMk id="4" creationId="{F14BC7E0-56E1-A753-C717-C279A377F56B}"/>
          </ac:spMkLst>
        </pc:spChg>
        <pc:spChg chg="mod">
          <ac:chgData name="Lauren Robinson" userId="aea1efc6-9c7a-4add-af88-648a87984b11" providerId="ADAL" clId="{7F3A33C3-F1A9-40C7-8CFE-E5CEDA6608E4}" dt="2023-06-16T00:17:11.891" v="10947"/>
          <ac:spMkLst>
            <pc:docMk/>
            <pc:sldMk cId="3011332228" sldId="7859"/>
            <ac:spMk id="5" creationId="{DB89FD61-FC3F-A0BA-F786-995492ABCF86}"/>
          </ac:spMkLst>
        </pc:spChg>
        <pc:picChg chg="add mod">
          <ac:chgData name="Lauren Robinson" userId="aea1efc6-9c7a-4add-af88-648a87984b11" providerId="ADAL" clId="{7F3A33C3-F1A9-40C7-8CFE-E5CEDA6608E4}" dt="2023-06-16T00:20:04.440" v="10961"/>
          <ac:picMkLst>
            <pc:docMk/>
            <pc:sldMk cId="3011332228" sldId="7859"/>
            <ac:picMk id="6" creationId="{E42332B1-87E9-A2FB-66BB-976EF934DAEB}"/>
          </ac:picMkLst>
        </pc:picChg>
      </pc:sldChg>
      <pc:sldChg chg="addSp modSp add mod ord modClrScheme chgLayout modNotesTx">
        <pc:chgData name="Lauren Robinson" userId="aea1efc6-9c7a-4add-af88-648a87984b11" providerId="ADAL" clId="{7F3A33C3-F1A9-40C7-8CFE-E5CEDA6608E4}" dt="2023-06-16T15:57:43.224" v="18254" actId="6549"/>
        <pc:sldMkLst>
          <pc:docMk/>
          <pc:sldMk cId="750399329" sldId="7860"/>
        </pc:sldMkLst>
        <pc:spChg chg="mod ord">
          <ac:chgData name="Lauren Robinson" userId="aea1efc6-9c7a-4add-af88-648a87984b11" providerId="ADAL" clId="{7F3A33C3-F1A9-40C7-8CFE-E5CEDA6608E4}" dt="2023-06-16T11:00:58.070" v="17758" actId="700"/>
          <ac:spMkLst>
            <pc:docMk/>
            <pc:sldMk cId="750399329" sldId="7860"/>
            <ac:spMk id="2" creationId="{B26E4874-AAC0-AB73-E3C3-C6DE00E9E3B0}"/>
          </ac:spMkLst>
        </pc:spChg>
        <pc:spChg chg="mod ord">
          <ac:chgData name="Lauren Robinson" userId="aea1efc6-9c7a-4add-af88-648a87984b11" providerId="ADAL" clId="{7F3A33C3-F1A9-40C7-8CFE-E5CEDA6608E4}" dt="2023-06-16T11:00:58.070" v="17758" actId="700"/>
          <ac:spMkLst>
            <pc:docMk/>
            <pc:sldMk cId="750399329" sldId="7860"/>
            <ac:spMk id="3" creationId="{C0623B21-0073-6BDA-5330-B9C4F46A3FC3}"/>
          </ac:spMkLst>
        </pc:spChg>
        <pc:spChg chg="mod ord">
          <ac:chgData name="Lauren Robinson" userId="aea1efc6-9c7a-4add-af88-648a87984b11" providerId="ADAL" clId="{7F3A33C3-F1A9-40C7-8CFE-E5CEDA6608E4}" dt="2023-06-16T11:00:58.070" v="17758" actId="700"/>
          <ac:spMkLst>
            <pc:docMk/>
            <pc:sldMk cId="750399329" sldId="7860"/>
            <ac:spMk id="4" creationId="{52AA6D46-A252-3842-3DFE-395F4CDBD491}"/>
          </ac:spMkLst>
        </pc:spChg>
        <pc:spChg chg="mod ord">
          <ac:chgData name="Lauren Robinson" userId="aea1efc6-9c7a-4add-af88-648a87984b11" providerId="ADAL" clId="{7F3A33C3-F1A9-40C7-8CFE-E5CEDA6608E4}" dt="2023-06-16T11:00:58.070" v="17758" actId="700"/>
          <ac:spMkLst>
            <pc:docMk/>
            <pc:sldMk cId="750399329" sldId="7860"/>
            <ac:spMk id="5" creationId="{0E7DB1F8-69D1-C477-CB36-8D4839636641}"/>
          </ac:spMkLst>
        </pc:spChg>
        <pc:picChg chg="add mod">
          <ac:chgData name="Lauren Robinson" userId="aea1efc6-9c7a-4add-af88-648a87984b11" providerId="ADAL" clId="{7F3A33C3-F1A9-40C7-8CFE-E5CEDA6608E4}" dt="2023-06-15T23:34:52.722" v="9411" actId="962"/>
          <ac:picMkLst>
            <pc:docMk/>
            <pc:sldMk cId="750399329" sldId="7860"/>
            <ac:picMk id="6" creationId="{F17130A1-4265-8D2F-AF10-A596952C2F35}"/>
          </ac:picMkLst>
        </pc:picChg>
      </pc:sldChg>
      <pc:sldChg chg="add del ord">
        <pc:chgData name="Lauren Robinson" userId="aea1efc6-9c7a-4add-af88-648a87984b11" providerId="ADAL" clId="{7F3A33C3-F1A9-40C7-8CFE-E5CEDA6608E4}" dt="2023-06-12T21:26:56.600" v="874" actId="47"/>
        <pc:sldMkLst>
          <pc:docMk/>
          <pc:sldMk cId="3255390292" sldId="7861"/>
        </pc:sldMkLst>
      </pc:sldChg>
      <pc:sldChg chg="modSp add del mod delCm modCm">
        <pc:chgData name="Lauren Robinson" userId="aea1efc6-9c7a-4add-af88-648a87984b11" providerId="ADAL" clId="{7F3A33C3-F1A9-40C7-8CFE-E5CEDA6608E4}" dt="2023-06-16T09:31:49.512" v="14915" actId="47"/>
        <pc:sldMkLst>
          <pc:docMk/>
          <pc:sldMk cId="3884977470" sldId="7862"/>
        </pc:sldMkLst>
        <pc:spChg chg="mod">
          <ac:chgData name="Lauren Robinson" userId="aea1efc6-9c7a-4add-af88-648a87984b11" providerId="ADAL" clId="{7F3A33C3-F1A9-40C7-8CFE-E5CEDA6608E4}" dt="2023-06-15T23:51:09.748" v="10833"/>
          <ac:spMkLst>
            <pc:docMk/>
            <pc:sldMk cId="3884977470" sldId="7862"/>
            <ac:spMk id="2" creationId="{B26E4874-AAC0-AB73-E3C3-C6DE00E9E3B0}"/>
          </ac:spMkLst>
        </pc:spChg>
        <pc:spChg chg="mod">
          <ac:chgData name="Lauren Robinson" userId="aea1efc6-9c7a-4add-af88-648a87984b11" providerId="ADAL" clId="{7F3A33C3-F1A9-40C7-8CFE-E5CEDA6608E4}" dt="2023-06-15T23:51:09.748" v="10833"/>
          <ac:spMkLst>
            <pc:docMk/>
            <pc:sldMk cId="3884977470" sldId="7862"/>
            <ac:spMk id="3" creationId="{C0623B21-0073-6BDA-5330-B9C4F46A3FC3}"/>
          </ac:spMkLst>
        </pc:spChg>
        <pc:spChg chg="mod">
          <ac:chgData name="Lauren Robinson" userId="aea1efc6-9c7a-4add-af88-648a87984b11" providerId="ADAL" clId="{7F3A33C3-F1A9-40C7-8CFE-E5CEDA6608E4}" dt="2023-06-14T22:50:57.248" v="1468" actId="20577"/>
          <ac:spMkLst>
            <pc:docMk/>
            <pc:sldMk cId="3884977470" sldId="7862"/>
            <ac:spMk id="4" creationId="{52AA6D46-A252-3842-3DFE-395F4CDBD491}"/>
          </ac:spMkLst>
        </pc:spChg>
        <pc:spChg chg="mod">
          <ac:chgData name="Lauren Robinson" userId="aea1efc6-9c7a-4add-af88-648a87984b11" providerId="ADAL" clId="{7F3A33C3-F1A9-40C7-8CFE-E5CEDA6608E4}" dt="2023-06-15T23:51:09.748" v="10833"/>
          <ac:spMkLst>
            <pc:docMk/>
            <pc:sldMk cId="3884977470" sldId="7862"/>
            <ac:spMk id="5" creationId="{0E7DB1F8-69D1-C477-CB36-8D4839636641}"/>
          </ac:spMkLst>
        </pc:spChg>
        <pc:extLst>
          <p:ext xmlns:p="http://schemas.openxmlformats.org/presentationml/2006/main" uri="{D6D511B9-2390-475A-947B-AFAB55BFBCF1}">
            <pc226:cmChg xmlns:pc226="http://schemas.microsoft.com/office/powerpoint/2022/06/main/command" chg="del mod">
              <pc226:chgData name="Lauren Robinson" userId="aea1efc6-9c7a-4add-af88-648a87984b11" providerId="ADAL" clId="{7F3A33C3-F1A9-40C7-8CFE-E5CEDA6608E4}" dt="2023-06-16T00:14:51.109" v="10940"/>
              <pc2:cmMkLst xmlns:pc2="http://schemas.microsoft.com/office/powerpoint/2019/9/main/command">
                <pc:docMk/>
                <pc:sldMk cId="3884977470" sldId="7862"/>
                <pc2:cmMk id="{1F0B3B04-43C4-41B3-A229-8C4BAC7C5C45}"/>
              </pc2:cmMkLst>
            </pc226:cmChg>
          </p:ext>
        </pc:extLst>
      </pc:sldChg>
      <pc:sldChg chg="addSp delSp modSp add mod ord modClrScheme chgLayout">
        <pc:chgData name="Lauren Robinson" userId="aea1efc6-9c7a-4add-af88-648a87984b11" providerId="ADAL" clId="{7F3A33C3-F1A9-40C7-8CFE-E5CEDA6608E4}" dt="2023-06-16T11:02:08.946" v="17790" actId="478"/>
        <pc:sldMkLst>
          <pc:docMk/>
          <pc:sldMk cId="569430686" sldId="7863"/>
        </pc:sldMkLst>
        <pc:spChg chg="mod ord">
          <ac:chgData name="Lauren Robinson" userId="aea1efc6-9c7a-4add-af88-648a87984b11" providerId="ADAL" clId="{7F3A33C3-F1A9-40C7-8CFE-E5CEDA6608E4}" dt="2023-06-16T11:02:06.227" v="17788" actId="700"/>
          <ac:spMkLst>
            <pc:docMk/>
            <pc:sldMk cId="569430686" sldId="7863"/>
            <ac:spMk id="2" creationId="{B26E4874-AAC0-AB73-E3C3-C6DE00E9E3B0}"/>
          </ac:spMkLst>
        </pc:spChg>
        <pc:spChg chg="mod">
          <ac:chgData name="Lauren Robinson" userId="aea1efc6-9c7a-4add-af88-648a87984b11" providerId="ADAL" clId="{7F3A33C3-F1A9-40C7-8CFE-E5CEDA6608E4}" dt="2023-05-24T22:09:25.835" v="440" actId="20577"/>
          <ac:spMkLst>
            <pc:docMk/>
            <pc:sldMk cId="569430686" sldId="7863"/>
            <ac:spMk id="3" creationId="{C0623B21-0073-6BDA-5330-B9C4F46A3FC3}"/>
          </ac:spMkLst>
        </pc:spChg>
        <pc:spChg chg="mod ord">
          <ac:chgData name="Lauren Robinson" userId="aea1efc6-9c7a-4add-af88-648a87984b11" providerId="ADAL" clId="{7F3A33C3-F1A9-40C7-8CFE-E5CEDA6608E4}" dt="2023-06-16T11:02:06.227" v="17788" actId="700"/>
          <ac:spMkLst>
            <pc:docMk/>
            <pc:sldMk cId="569430686" sldId="7863"/>
            <ac:spMk id="5" creationId="{0E7DB1F8-69D1-C477-CB36-8D4839636641}"/>
          </ac:spMkLst>
        </pc:spChg>
        <pc:spChg chg="add del mod ord">
          <ac:chgData name="Lauren Robinson" userId="aea1efc6-9c7a-4add-af88-648a87984b11" providerId="ADAL" clId="{7F3A33C3-F1A9-40C7-8CFE-E5CEDA6608E4}" dt="2023-06-16T11:02:08.946" v="17790" actId="478"/>
          <ac:spMkLst>
            <pc:docMk/>
            <pc:sldMk cId="569430686" sldId="7863"/>
            <ac:spMk id="6" creationId="{A49A6AF4-8CFB-C4C6-EE53-A59689F54B43}"/>
          </ac:spMkLst>
        </pc:spChg>
        <pc:spChg chg="add del mod ord">
          <ac:chgData name="Lauren Robinson" userId="aea1efc6-9c7a-4add-af88-648a87984b11" providerId="ADAL" clId="{7F3A33C3-F1A9-40C7-8CFE-E5CEDA6608E4}" dt="2023-06-16T11:02:07.537" v="17789" actId="478"/>
          <ac:spMkLst>
            <pc:docMk/>
            <pc:sldMk cId="569430686" sldId="7863"/>
            <ac:spMk id="8" creationId="{20694A25-2F09-EC37-3C21-123AFCB1A35E}"/>
          </ac:spMkLst>
        </pc:spChg>
        <pc:graphicFrameChg chg="mod">
          <ac:chgData name="Lauren Robinson" userId="aea1efc6-9c7a-4add-af88-648a87984b11" providerId="ADAL" clId="{7F3A33C3-F1A9-40C7-8CFE-E5CEDA6608E4}" dt="2023-06-16T10:26:27.832" v="16849" actId="20577"/>
          <ac:graphicFrameMkLst>
            <pc:docMk/>
            <pc:sldMk cId="569430686" sldId="7863"/>
            <ac:graphicFrameMk id="7" creationId="{F49CE206-42E9-F2D0-1CB5-3EE83279341F}"/>
          </ac:graphicFrameMkLst>
        </pc:graphicFrameChg>
      </pc:sldChg>
      <pc:sldChg chg="addSp delSp modSp add mod ord modClrScheme chgLayout">
        <pc:chgData name="Lauren Robinson" userId="aea1efc6-9c7a-4add-af88-648a87984b11" providerId="ADAL" clId="{7F3A33C3-F1A9-40C7-8CFE-E5CEDA6608E4}" dt="2023-06-16T11:02:02.971" v="17787" actId="478"/>
        <pc:sldMkLst>
          <pc:docMk/>
          <pc:sldMk cId="1405272863" sldId="7864"/>
        </pc:sldMkLst>
        <pc:spChg chg="mod ord">
          <ac:chgData name="Lauren Robinson" userId="aea1efc6-9c7a-4add-af88-648a87984b11" providerId="ADAL" clId="{7F3A33C3-F1A9-40C7-8CFE-E5CEDA6608E4}" dt="2023-06-16T11:01:59.542" v="17785" actId="700"/>
          <ac:spMkLst>
            <pc:docMk/>
            <pc:sldMk cId="1405272863" sldId="7864"/>
            <ac:spMk id="2" creationId="{B26E4874-AAC0-AB73-E3C3-C6DE00E9E3B0}"/>
          </ac:spMkLst>
        </pc:spChg>
        <pc:spChg chg="add del mod ord">
          <ac:chgData name="Lauren Robinson" userId="aea1efc6-9c7a-4add-af88-648a87984b11" providerId="ADAL" clId="{7F3A33C3-F1A9-40C7-8CFE-E5CEDA6608E4}" dt="2023-06-16T11:02:01.928" v="17786" actId="478"/>
          <ac:spMkLst>
            <pc:docMk/>
            <pc:sldMk cId="1405272863" sldId="7864"/>
            <ac:spMk id="3" creationId="{7DB058B6-E7B8-FD06-248C-EB0CD7D52FDC}"/>
          </ac:spMkLst>
        </pc:spChg>
        <pc:spChg chg="add del mod ord">
          <ac:chgData name="Lauren Robinson" userId="aea1efc6-9c7a-4add-af88-648a87984b11" providerId="ADAL" clId="{7F3A33C3-F1A9-40C7-8CFE-E5CEDA6608E4}" dt="2023-06-16T11:02:02.971" v="17787" actId="478"/>
          <ac:spMkLst>
            <pc:docMk/>
            <pc:sldMk cId="1405272863" sldId="7864"/>
            <ac:spMk id="4" creationId="{6648E146-12F7-CB7D-F66B-A7EC24CA3A0D}"/>
          </ac:spMkLst>
        </pc:spChg>
        <pc:spChg chg="mod ord">
          <ac:chgData name="Lauren Robinson" userId="aea1efc6-9c7a-4add-af88-648a87984b11" providerId="ADAL" clId="{7F3A33C3-F1A9-40C7-8CFE-E5CEDA6608E4}" dt="2023-06-16T11:01:59.542" v="17785" actId="700"/>
          <ac:spMkLst>
            <pc:docMk/>
            <pc:sldMk cId="1405272863" sldId="7864"/>
            <ac:spMk id="5" creationId="{0E7DB1F8-69D1-C477-CB36-8D4839636641}"/>
          </ac:spMkLst>
        </pc:spChg>
        <pc:spChg chg="del">
          <ac:chgData name="Lauren Robinson" userId="aea1efc6-9c7a-4add-af88-648a87984b11" providerId="ADAL" clId="{7F3A33C3-F1A9-40C7-8CFE-E5CEDA6608E4}" dt="2023-06-16T10:59:59.690" v="17756" actId="478"/>
          <ac:spMkLst>
            <pc:docMk/>
            <pc:sldMk cId="1405272863" sldId="7864"/>
            <ac:spMk id="7" creationId="{F8C22161-B66C-D0D0-BB33-0C8741CCED58}"/>
          </ac:spMkLst>
        </pc:spChg>
        <pc:graphicFrameChg chg="mod">
          <ac:chgData name="Lauren Robinson" userId="aea1efc6-9c7a-4add-af88-648a87984b11" providerId="ADAL" clId="{7F3A33C3-F1A9-40C7-8CFE-E5CEDA6608E4}" dt="2023-06-16T10:29:38.105" v="17002" actId="20577"/>
          <ac:graphicFrameMkLst>
            <pc:docMk/>
            <pc:sldMk cId="1405272863" sldId="7864"/>
            <ac:graphicFrameMk id="8" creationId="{9D95D9DC-9656-BAA2-C9BB-F7070FAA1BFD}"/>
          </ac:graphicFrameMkLst>
        </pc:graphicFrameChg>
      </pc:sldChg>
      <pc:sldChg chg="modSp add del mod ord">
        <pc:chgData name="Lauren Robinson" userId="aea1efc6-9c7a-4add-af88-648a87984b11" providerId="ADAL" clId="{7F3A33C3-F1A9-40C7-8CFE-E5CEDA6608E4}" dt="2023-06-16T10:25:01.326" v="16755" actId="2696"/>
        <pc:sldMkLst>
          <pc:docMk/>
          <pc:sldMk cId="2921760884" sldId="7864"/>
        </pc:sldMkLst>
        <pc:spChg chg="mod">
          <ac:chgData name="Lauren Robinson" userId="aea1efc6-9c7a-4add-af88-648a87984b11" providerId="ADAL" clId="{7F3A33C3-F1A9-40C7-8CFE-E5CEDA6608E4}" dt="2023-06-15T23:51:09.748" v="10833"/>
          <ac:spMkLst>
            <pc:docMk/>
            <pc:sldMk cId="2921760884" sldId="7864"/>
            <ac:spMk id="2" creationId="{B26E4874-AAC0-AB73-E3C3-C6DE00E9E3B0}"/>
          </ac:spMkLst>
        </pc:spChg>
        <pc:spChg chg="mod">
          <ac:chgData name="Lauren Robinson" userId="aea1efc6-9c7a-4add-af88-648a87984b11" providerId="ADAL" clId="{7F3A33C3-F1A9-40C7-8CFE-E5CEDA6608E4}" dt="2023-05-24T20:10:30.884" v="438" actId="20577"/>
          <ac:spMkLst>
            <pc:docMk/>
            <pc:sldMk cId="2921760884" sldId="7864"/>
            <ac:spMk id="3" creationId="{C0623B21-0073-6BDA-5330-B9C4F46A3FC3}"/>
          </ac:spMkLst>
        </pc:spChg>
        <pc:spChg chg="mod">
          <ac:chgData name="Lauren Robinson" userId="aea1efc6-9c7a-4add-af88-648a87984b11" providerId="ADAL" clId="{7F3A33C3-F1A9-40C7-8CFE-E5CEDA6608E4}" dt="2023-06-15T23:51:09.748" v="10833"/>
          <ac:spMkLst>
            <pc:docMk/>
            <pc:sldMk cId="2921760884" sldId="7864"/>
            <ac:spMk id="5" creationId="{0E7DB1F8-69D1-C477-CB36-8D4839636641}"/>
          </ac:spMkLst>
        </pc:spChg>
        <pc:spChg chg="mod">
          <ac:chgData name="Lauren Robinson" userId="aea1efc6-9c7a-4add-af88-648a87984b11" providerId="ADAL" clId="{7F3A33C3-F1A9-40C7-8CFE-E5CEDA6608E4}" dt="2023-06-15T23:51:09.748" v="10833"/>
          <ac:spMkLst>
            <pc:docMk/>
            <pc:sldMk cId="2921760884" sldId="7864"/>
            <ac:spMk id="7" creationId="{F8C22161-B66C-D0D0-BB33-0C8741CCED58}"/>
          </ac:spMkLst>
        </pc:spChg>
        <pc:graphicFrameChg chg="mod">
          <ac:chgData name="Lauren Robinson" userId="aea1efc6-9c7a-4add-af88-648a87984b11" providerId="ADAL" clId="{7F3A33C3-F1A9-40C7-8CFE-E5CEDA6608E4}" dt="2023-06-15T23:47:34.422" v="10826" actId="207"/>
          <ac:graphicFrameMkLst>
            <pc:docMk/>
            <pc:sldMk cId="2921760884" sldId="7864"/>
            <ac:graphicFrameMk id="8" creationId="{9D95D9DC-9656-BAA2-C9BB-F7070FAA1BFD}"/>
          </ac:graphicFrameMkLst>
        </pc:graphicFrameChg>
      </pc:sldChg>
      <pc:sldChg chg="addSp delSp modSp del mod ord modClrScheme chgLayout">
        <pc:chgData name="Lauren Robinson" userId="aea1efc6-9c7a-4add-af88-648a87984b11" providerId="ADAL" clId="{7F3A33C3-F1A9-40C7-8CFE-E5CEDA6608E4}" dt="2023-06-16T12:26:08.884" v="17965" actId="47"/>
        <pc:sldMkLst>
          <pc:docMk/>
          <pc:sldMk cId="1099862680" sldId="7865"/>
        </pc:sldMkLst>
        <pc:spChg chg="mod ord">
          <ac:chgData name="Lauren Robinson" userId="aea1efc6-9c7a-4add-af88-648a87984b11" providerId="ADAL" clId="{7F3A33C3-F1A9-40C7-8CFE-E5CEDA6608E4}" dt="2023-06-16T11:06:07.614" v="17858" actId="700"/>
          <ac:spMkLst>
            <pc:docMk/>
            <pc:sldMk cId="1099862680" sldId="7865"/>
            <ac:spMk id="2" creationId="{B26E4874-AAC0-AB73-E3C3-C6DE00E9E3B0}"/>
          </ac:spMkLst>
        </pc:spChg>
        <pc:spChg chg="del mod ord">
          <ac:chgData name="Lauren Robinson" userId="aea1efc6-9c7a-4add-af88-648a87984b11" providerId="ADAL" clId="{7F3A33C3-F1A9-40C7-8CFE-E5CEDA6608E4}" dt="2023-06-16T11:06:07.614" v="17858" actId="700"/>
          <ac:spMkLst>
            <pc:docMk/>
            <pc:sldMk cId="1099862680" sldId="7865"/>
            <ac:spMk id="3" creationId="{C0623B21-0073-6BDA-5330-B9C4F46A3FC3}"/>
          </ac:spMkLst>
        </pc:spChg>
        <pc:spChg chg="add del mod ord">
          <ac:chgData name="Lauren Robinson" userId="aea1efc6-9c7a-4add-af88-648a87984b11" providerId="ADAL" clId="{7F3A33C3-F1A9-40C7-8CFE-E5CEDA6608E4}" dt="2023-06-16T11:06:09.441" v="17859" actId="478"/>
          <ac:spMkLst>
            <pc:docMk/>
            <pc:sldMk cId="1099862680" sldId="7865"/>
            <ac:spMk id="4" creationId="{6EDE937E-DB02-8400-23FD-ABAA4144F447}"/>
          </ac:spMkLst>
        </pc:spChg>
        <pc:spChg chg="mod ord">
          <ac:chgData name="Lauren Robinson" userId="aea1efc6-9c7a-4add-af88-648a87984b11" providerId="ADAL" clId="{7F3A33C3-F1A9-40C7-8CFE-E5CEDA6608E4}" dt="2023-06-16T11:06:07.614" v="17858" actId="700"/>
          <ac:spMkLst>
            <pc:docMk/>
            <pc:sldMk cId="1099862680" sldId="7865"/>
            <ac:spMk id="5" creationId="{0E7DB1F8-69D1-C477-CB36-8D4839636641}"/>
          </ac:spMkLst>
        </pc:spChg>
        <pc:spChg chg="mod ord">
          <ac:chgData name="Lauren Robinson" userId="aea1efc6-9c7a-4add-af88-648a87984b11" providerId="ADAL" clId="{7F3A33C3-F1A9-40C7-8CFE-E5CEDA6608E4}" dt="2023-06-16T11:06:07.614" v="17858" actId="700"/>
          <ac:spMkLst>
            <pc:docMk/>
            <pc:sldMk cId="1099862680" sldId="7865"/>
            <ac:spMk id="8" creationId="{81CCCB7F-1577-C22A-D1EC-74C9269F4ACF}"/>
          </ac:spMkLst>
        </pc:spChg>
      </pc:sldChg>
      <pc:sldChg chg="modSp del mod ord">
        <pc:chgData name="Lauren Robinson" userId="aea1efc6-9c7a-4add-af88-648a87984b11" providerId="ADAL" clId="{7F3A33C3-F1A9-40C7-8CFE-E5CEDA6608E4}" dt="2023-06-15T17:17:51.008" v="2271" actId="47"/>
        <pc:sldMkLst>
          <pc:docMk/>
          <pc:sldMk cId="2532022034" sldId="7866"/>
        </pc:sldMkLst>
        <pc:spChg chg="mod">
          <ac:chgData name="Lauren Robinson" userId="aea1efc6-9c7a-4add-af88-648a87984b11" providerId="ADAL" clId="{7F3A33C3-F1A9-40C7-8CFE-E5CEDA6608E4}" dt="2023-06-15T16:18:21.159" v="1504"/>
          <ac:spMkLst>
            <pc:docMk/>
            <pc:sldMk cId="2532022034" sldId="7866"/>
            <ac:spMk id="2" creationId="{B26E4874-AAC0-AB73-E3C3-C6DE00E9E3B0}"/>
          </ac:spMkLst>
        </pc:spChg>
        <pc:spChg chg="mod">
          <ac:chgData name="Lauren Robinson" userId="aea1efc6-9c7a-4add-af88-648a87984b11" providerId="ADAL" clId="{7F3A33C3-F1A9-40C7-8CFE-E5CEDA6608E4}" dt="2023-06-15T17:17:45.299" v="2269" actId="21"/>
          <ac:spMkLst>
            <pc:docMk/>
            <pc:sldMk cId="2532022034" sldId="7866"/>
            <ac:spMk id="8" creationId="{81CCCB7F-1577-C22A-D1EC-74C9269F4ACF}"/>
          </ac:spMkLst>
        </pc:spChg>
      </pc:sldChg>
      <pc:sldChg chg="addSp delSp modSp del mod ord modClrScheme chgLayout">
        <pc:chgData name="Lauren Robinson" userId="aea1efc6-9c7a-4add-af88-648a87984b11" providerId="ADAL" clId="{7F3A33C3-F1A9-40C7-8CFE-E5CEDA6608E4}" dt="2023-06-16T12:26:08.884" v="17965" actId="47"/>
        <pc:sldMkLst>
          <pc:docMk/>
          <pc:sldMk cId="1656149318" sldId="7867"/>
        </pc:sldMkLst>
        <pc:spChg chg="mod ord">
          <ac:chgData name="Lauren Robinson" userId="aea1efc6-9c7a-4add-af88-648a87984b11" providerId="ADAL" clId="{7F3A33C3-F1A9-40C7-8CFE-E5CEDA6608E4}" dt="2023-06-16T11:06:12.295" v="17860" actId="700"/>
          <ac:spMkLst>
            <pc:docMk/>
            <pc:sldMk cId="1656149318" sldId="7867"/>
            <ac:spMk id="2" creationId="{B26E4874-AAC0-AB73-E3C3-C6DE00E9E3B0}"/>
          </ac:spMkLst>
        </pc:spChg>
        <pc:spChg chg="mod ord">
          <ac:chgData name="Lauren Robinson" userId="aea1efc6-9c7a-4add-af88-648a87984b11" providerId="ADAL" clId="{7F3A33C3-F1A9-40C7-8CFE-E5CEDA6608E4}" dt="2023-06-16T11:06:12.295" v="17860" actId="700"/>
          <ac:spMkLst>
            <pc:docMk/>
            <pc:sldMk cId="1656149318" sldId="7867"/>
            <ac:spMk id="3" creationId="{C0623B21-0073-6BDA-5330-B9C4F46A3FC3}"/>
          </ac:spMkLst>
        </pc:spChg>
        <pc:spChg chg="add mod ord">
          <ac:chgData name="Lauren Robinson" userId="aea1efc6-9c7a-4add-af88-648a87984b11" providerId="ADAL" clId="{7F3A33C3-F1A9-40C7-8CFE-E5CEDA6608E4}" dt="2023-06-16T11:06:12.295" v="17860" actId="700"/>
          <ac:spMkLst>
            <pc:docMk/>
            <pc:sldMk cId="1656149318" sldId="7867"/>
            <ac:spMk id="4" creationId="{B2F687DA-AF8C-23C3-0C51-13B6EAA21E1E}"/>
          </ac:spMkLst>
        </pc:spChg>
        <pc:spChg chg="mod ord">
          <ac:chgData name="Lauren Robinson" userId="aea1efc6-9c7a-4add-af88-648a87984b11" providerId="ADAL" clId="{7F3A33C3-F1A9-40C7-8CFE-E5CEDA6608E4}" dt="2023-06-16T11:06:12.295" v="17860" actId="700"/>
          <ac:spMkLst>
            <pc:docMk/>
            <pc:sldMk cId="1656149318" sldId="7867"/>
            <ac:spMk id="5" creationId="{0E7DB1F8-69D1-C477-CB36-8D4839636641}"/>
          </ac:spMkLst>
        </pc:spChg>
        <pc:spChg chg="del mod">
          <ac:chgData name="Lauren Robinson" userId="aea1efc6-9c7a-4add-af88-648a87984b11" providerId="ADAL" clId="{7F3A33C3-F1A9-40C7-8CFE-E5CEDA6608E4}" dt="2023-06-15T16:07:03.955" v="1494" actId="478"/>
          <ac:spMkLst>
            <pc:docMk/>
            <pc:sldMk cId="1656149318" sldId="7867"/>
            <ac:spMk id="8" creationId="{81CCCB7F-1577-C22A-D1EC-74C9269F4ACF}"/>
          </ac:spMkLst>
        </pc:spChg>
        <pc:picChg chg="mod">
          <ac:chgData name="Lauren Robinson" userId="aea1efc6-9c7a-4add-af88-648a87984b11" providerId="ADAL" clId="{7F3A33C3-F1A9-40C7-8CFE-E5CEDA6608E4}" dt="2023-06-16T10:51:44.995" v="17643" actId="962"/>
          <ac:picMkLst>
            <pc:docMk/>
            <pc:sldMk cId="1656149318" sldId="7867"/>
            <ac:picMk id="9" creationId="{F73A80F8-9F7E-8E24-2397-BA7EF8D64BB9}"/>
          </ac:picMkLst>
        </pc:picChg>
      </pc:sldChg>
      <pc:sldChg chg="modSp mod">
        <pc:chgData name="Lauren Robinson" userId="aea1efc6-9c7a-4add-af88-648a87984b11" providerId="ADAL" clId="{7F3A33C3-F1A9-40C7-8CFE-E5CEDA6608E4}" dt="2023-06-09T16:28:42.909" v="807" actId="20577"/>
        <pc:sldMkLst>
          <pc:docMk/>
          <pc:sldMk cId="1947004812" sldId="7868"/>
        </pc:sldMkLst>
        <pc:spChg chg="mod">
          <ac:chgData name="Lauren Robinson" userId="aea1efc6-9c7a-4add-af88-648a87984b11" providerId="ADAL" clId="{7F3A33C3-F1A9-40C7-8CFE-E5CEDA6608E4}" dt="2023-06-09T16:28:42.909" v="807" actId="20577"/>
          <ac:spMkLst>
            <pc:docMk/>
            <pc:sldMk cId="1947004812" sldId="7868"/>
            <ac:spMk id="2" creationId="{B26E4874-AAC0-AB73-E3C3-C6DE00E9E3B0}"/>
          </ac:spMkLst>
        </pc:spChg>
      </pc:sldChg>
      <pc:sldChg chg="modSp new del mod ord modNotesTx">
        <pc:chgData name="Lauren Robinson" userId="aea1efc6-9c7a-4add-af88-648a87984b11" providerId="ADAL" clId="{7F3A33C3-F1A9-40C7-8CFE-E5CEDA6608E4}" dt="2023-06-15T18:36:46.863" v="3640" actId="47"/>
        <pc:sldMkLst>
          <pc:docMk/>
          <pc:sldMk cId="685291985" sldId="7869"/>
        </pc:sldMkLst>
        <pc:spChg chg="mod">
          <ac:chgData name="Lauren Robinson" userId="aea1efc6-9c7a-4add-af88-648a87984b11" providerId="ADAL" clId="{7F3A33C3-F1A9-40C7-8CFE-E5CEDA6608E4}" dt="2023-06-15T18:04:00.415" v="3043" actId="20577"/>
          <ac:spMkLst>
            <pc:docMk/>
            <pc:sldMk cId="685291985" sldId="7869"/>
            <ac:spMk id="2" creationId="{5D52C716-C40B-3FD4-269C-2FD951E0965C}"/>
          </ac:spMkLst>
        </pc:spChg>
        <pc:spChg chg="mod">
          <ac:chgData name="Lauren Robinson" userId="aea1efc6-9c7a-4add-af88-648a87984b11" providerId="ADAL" clId="{7F3A33C3-F1A9-40C7-8CFE-E5CEDA6608E4}" dt="2023-06-02T23:21:44.043" v="593" actId="20577"/>
          <ac:spMkLst>
            <pc:docMk/>
            <pc:sldMk cId="685291985" sldId="7869"/>
            <ac:spMk id="3" creationId="{0719458F-D53B-973D-B7F3-722137B6E8D6}"/>
          </ac:spMkLst>
        </pc:spChg>
        <pc:spChg chg="mod">
          <ac:chgData name="Lauren Robinson" userId="aea1efc6-9c7a-4add-af88-648a87984b11" providerId="ADAL" clId="{7F3A33C3-F1A9-40C7-8CFE-E5CEDA6608E4}" dt="2023-06-15T18:36:44.616" v="3639" actId="6549"/>
          <ac:spMkLst>
            <pc:docMk/>
            <pc:sldMk cId="685291985" sldId="7869"/>
            <ac:spMk id="4" creationId="{FE944004-0542-6862-1264-169021CFD39A}"/>
          </ac:spMkLst>
        </pc:spChg>
      </pc:sldChg>
      <pc:sldChg chg="modSp mod ord">
        <pc:chgData name="Lauren Robinson" userId="aea1efc6-9c7a-4add-af88-648a87984b11" providerId="ADAL" clId="{7F3A33C3-F1A9-40C7-8CFE-E5CEDA6608E4}" dt="2023-06-16T10:56:15.510" v="17734"/>
        <pc:sldMkLst>
          <pc:docMk/>
          <pc:sldMk cId="523802404" sldId="7874"/>
        </pc:sldMkLst>
        <pc:spChg chg="mod">
          <ac:chgData name="Lauren Robinson" userId="aea1efc6-9c7a-4add-af88-648a87984b11" providerId="ADAL" clId="{7F3A33C3-F1A9-40C7-8CFE-E5CEDA6608E4}" dt="2023-06-15T23:51:09.748" v="10833"/>
          <ac:spMkLst>
            <pc:docMk/>
            <pc:sldMk cId="523802404" sldId="7874"/>
            <ac:spMk id="2" creationId="{114B4A6A-5D5F-E82D-E37E-9C7628515A40}"/>
          </ac:spMkLst>
        </pc:spChg>
        <pc:spChg chg="mod ord">
          <ac:chgData name="Lauren Robinson" userId="aea1efc6-9c7a-4add-af88-648a87984b11" providerId="ADAL" clId="{7F3A33C3-F1A9-40C7-8CFE-E5CEDA6608E4}" dt="2023-06-16T10:56:15.510" v="17734"/>
          <ac:spMkLst>
            <pc:docMk/>
            <pc:sldMk cId="523802404" sldId="7874"/>
            <ac:spMk id="5" creationId="{F919199F-899E-C30E-F7C4-043C80712A65}"/>
          </ac:spMkLst>
        </pc:spChg>
        <pc:spChg chg="mod">
          <ac:chgData name="Lauren Robinson" userId="aea1efc6-9c7a-4add-af88-648a87984b11" providerId="ADAL" clId="{7F3A33C3-F1A9-40C7-8CFE-E5CEDA6608E4}" dt="2023-06-16T10:11:55.613" v="16298" actId="20577"/>
          <ac:spMkLst>
            <pc:docMk/>
            <pc:sldMk cId="523802404" sldId="7874"/>
            <ac:spMk id="7" creationId="{2994F034-D44A-9E08-A6E1-95F7052A92F5}"/>
          </ac:spMkLst>
        </pc:spChg>
        <pc:spChg chg="mod">
          <ac:chgData name="Lauren Robinson" userId="aea1efc6-9c7a-4add-af88-648a87984b11" providerId="ADAL" clId="{7F3A33C3-F1A9-40C7-8CFE-E5CEDA6608E4}" dt="2023-06-16T10:13:25.583" v="16424" actId="20577"/>
          <ac:spMkLst>
            <pc:docMk/>
            <pc:sldMk cId="523802404" sldId="7874"/>
            <ac:spMk id="8" creationId="{5F49F9BA-A9BB-167B-F46E-A8DF4BECDDFC}"/>
          </ac:spMkLst>
        </pc:spChg>
        <pc:spChg chg="mod">
          <ac:chgData name="Lauren Robinson" userId="aea1efc6-9c7a-4add-af88-648a87984b11" providerId="ADAL" clId="{7F3A33C3-F1A9-40C7-8CFE-E5CEDA6608E4}" dt="2023-06-16T00:09:35.880" v="10917" actId="207"/>
          <ac:spMkLst>
            <pc:docMk/>
            <pc:sldMk cId="523802404" sldId="7874"/>
            <ac:spMk id="9" creationId="{52BC1293-9ED5-73CB-1629-D05E9E9A46EE}"/>
          </ac:spMkLst>
        </pc:spChg>
        <pc:spChg chg="mod">
          <ac:chgData name="Lauren Robinson" userId="aea1efc6-9c7a-4add-af88-648a87984b11" providerId="ADAL" clId="{7F3A33C3-F1A9-40C7-8CFE-E5CEDA6608E4}" dt="2023-06-16T10:24:19.094" v="16752" actId="14100"/>
          <ac:spMkLst>
            <pc:docMk/>
            <pc:sldMk cId="523802404" sldId="7874"/>
            <ac:spMk id="10" creationId="{72F9EE00-5836-5082-E2D3-68FADE755876}"/>
          </ac:spMkLst>
        </pc:spChg>
        <pc:graphicFrameChg chg="mod modGraphic">
          <ac:chgData name="Lauren Robinson" userId="aea1efc6-9c7a-4add-af88-648a87984b11" providerId="ADAL" clId="{7F3A33C3-F1A9-40C7-8CFE-E5CEDA6608E4}" dt="2023-06-16T00:13:24.498" v="10933" actId="207"/>
          <ac:graphicFrameMkLst>
            <pc:docMk/>
            <pc:sldMk cId="523802404" sldId="7874"/>
            <ac:graphicFrameMk id="6" creationId="{26E3E943-DAC3-1C39-E5FB-420986AF9C34}"/>
          </ac:graphicFrameMkLst>
        </pc:graphicFrameChg>
      </pc:sldChg>
      <pc:sldChg chg="modSp mod ord delCm">
        <pc:chgData name="Lauren Robinson" userId="aea1efc6-9c7a-4add-af88-648a87984b11" providerId="ADAL" clId="{7F3A33C3-F1A9-40C7-8CFE-E5CEDA6608E4}" dt="2023-06-16T11:50:56.473" v="17962"/>
        <pc:sldMkLst>
          <pc:docMk/>
          <pc:sldMk cId="791783884" sldId="7875"/>
        </pc:sldMkLst>
        <pc:spChg chg="mod">
          <ac:chgData name="Lauren Robinson" userId="aea1efc6-9c7a-4add-af88-648a87984b11" providerId="ADAL" clId="{7F3A33C3-F1A9-40C7-8CFE-E5CEDA6608E4}" dt="2023-06-15T23:51:09.748" v="10833"/>
          <ac:spMkLst>
            <pc:docMk/>
            <pc:sldMk cId="791783884" sldId="7875"/>
            <ac:spMk id="2" creationId="{114B4A6A-5D5F-E82D-E37E-9C7628515A40}"/>
          </ac:spMkLst>
        </pc:spChg>
        <pc:spChg chg="mod">
          <ac:chgData name="Lauren Robinson" userId="aea1efc6-9c7a-4add-af88-648a87984b11" providerId="ADAL" clId="{7F3A33C3-F1A9-40C7-8CFE-E5CEDA6608E4}" dt="2023-06-16T10:24:03.232" v="16751" actId="20577"/>
          <ac:spMkLst>
            <pc:docMk/>
            <pc:sldMk cId="791783884" sldId="7875"/>
            <ac:spMk id="3" creationId="{8DF54874-1349-EA7C-02D2-B7A26D9AF8D3}"/>
          </ac:spMkLst>
        </pc:spChg>
        <pc:spChg chg="mod ord">
          <ac:chgData name="Lauren Robinson" userId="aea1efc6-9c7a-4add-af88-648a87984b11" providerId="ADAL" clId="{7F3A33C3-F1A9-40C7-8CFE-E5CEDA6608E4}" dt="2023-06-16T10:56:24.725" v="17740"/>
          <ac:spMkLst>
            <pc:docMk/>
            <pc:sldMk cId="791783884" sldId="7875"/>
            <ac:spMk id="5" creationId="{F919199F-899E-C30E-F7C4-043C80712A65}"/>
          </ac:spMkLst>
        </pc:spChg>
        <pc:spChg chg="mod">
          <ac:chgData name="Lauren Robinson" userId="aea1efc6-9c7a-4add-af88-648a87984b11" providerId="ADAL" clId="{7F3A33C3-F1A9-40C7-8CFE-E5CEDA6608E4}" dt="2023-06-16T10:20:28.159" v="16573" actId="14100"/>
          <ac:spMkLst>
            <pc:docMk/>
            <pc:sldMk cId="791783884" sldId="7875"/>
            <ac:spMk id="7" creationId="{2994F034-D44A-9E08-A6E1-95F7052A92F5}"/>
          </ac:spMkLst>
        </pc:spChg>
        <pc:spChg chg="mod">
          <ac:chgData name="Lauren Robinson" userId="aea1efc6-9c7a-4add-af88-648a87984b11" providerId="ADAL" clId="{7F3A33C3-F1A9-40C7-8CFE-E5CEDA6608E4}" dt="2023-06-16T10:18:50.562" v="16567" actId="6549"/>
          <ac:spMkLst>
            <pc:docMk/>
            <pc:sldMk cId="791783884" sldId="7875"/>
            <ac:spMk id="8" creationId="{5F49F9BA-A9BB-167B-F46E-A8DF4BECDDFC}"/>
          </ac:spMkLst>
        </pc:spChg>
        <pc:spChg chg="mod">
          <ac:chgData name="Lauren Robinson" userId="aea1efc6-9c7a-4add-af88-648a87984b11" providerId="ADAL" clId="{7F3A33C3-F1A9-40C7-8CFE-E5CEDA6608E4}" dt="2023-06-16T10:21:38.464" v="16589" actId="14100"/>
          <ac:spMkLst>
            <pc:docMk/>
            <pc:sldMk cId="791783884" sldId="7875"/>
            <ac:spMk id="9" creationId="{52BC1293-9ED5-73CB-1629-D05E9E9A46EE}"/>
          </ac:spMkLst>
        </pc:spChg>
        <pc:graphicFrameChg chg="mod modGraphic">
          <ac:chgData name="Lauren Robinson" userId="aea1efc6-9c7a-4add-af88-648a87984b11" providerId="ADAL" clId="{7F3A33C3-F1A9-40C7-8CFE-E5CEDA6608E4}" dt="2023-06-16T00:13:35.712" v="10937" actId="207"/>
          <ac:graphicFrameMkLst>
            <pc:docMk/>
            <pc:sldMk cId="791783884" sldId="7875"/>
            <ac:graphicFrameMk id="6" creationId="{26E3E943-DAC3-1C39-E5FB-420986AF9C34}"/>
          </ac:graphicFrameMkLst>
        </pc:graphicFrameChg>
        <pc:extLst>
          <p:ext xmlns:p="http://schemas.openxmlformats.org/presentationml/2006/main" uri="{D6D511B9-2390-475A-947B-AFAB55BFBCF1}">
            <pc226:cmChg xmlns:pc226="http://schemas.microsoft.com/office/powerpoint/2022/06/main/command" chg="del">
              <pc226:chgData name="Lauren Robinson" userId="aea1efc6-9c7a-4add-af88-648a87984b11" providerId="ADAL" clId="{7F3A33C3-F1A9-40C7-8CFE-E5CEDA6608E4}" dt="2023-06-16T00:14:39.783" v="10938"/>
              <pc2:cmMkLst xmlns:pc2="http://schemas.microsoft.com/office/powerpoint/2019/9/main/command">
                <pc:docMk/>
                <pc:sldMk cId="791783884" sldId="7875"/>
                <pc2:cmMk id="{ED4B4C52-40E1-42FA-9329-4788B90C809B}"/>
              </pc2:cmMkLst>
            </pc226:cmChg>
          </p:ext>
        </pc:extLst>
      </pc:sldChg>
      <pc:sldChg chg="modSp new mod modClrScheme chgLayout">
        <pc:chgData name="Lauren Robinson" userId="aea1efc6-9c7a-4add-af88-648a87984b11" providerId="ADAL" clId="{7F3A33C3-F1A9-40C7-8CFE-E5CEDA6608E4}" dt="2023-06-16T16:27:00.225" v="18310" actId="14100"/>
        <pc:sldMkLst>
          <pc:docMk/>
          <pc:sldMk cId="818116891" sldId="7876"/>
        </pc:sldMkLst>
        <pc:spChg chg="mod ord">
          <ac:chgData name="Lauren Robinson" userId="aea1efc6-9c7a-4add-af88-648a87984b11" providerId="ADAL" clId="{7F3A33C3-F1A9-40C7-8CFE-E5CEDA6608E4}" dt="2023-06-16T11:01:12.893" v="17761" actId="700"/>
          <ac:spMkLst>
            <pc:docMk/>
            <pc:sldMk cId="818116891" sldId="7876"/>
            <ac:spMk id="2" creationId="{A189128E-1634-D06F-20CB-85539099CBD7}"/>
          </ac:spMkLst>
        </pc:spChg>
        <pc:spChg chg="mod ord">
          <ac:chgData name="Lauren Robinson" userId="aea1efc6-9c7a-4add-af88-648a87984b11" providerId="ADAL" clId="{7F3A33C3-F1A9-40C7-8CFE-E5CEDA6608E4}" dt="2023-06-16T11:01:12.893" v="17761" actId="700"/>
          <ac:spMkLst>
            <pc:docMk/>
            <pc:sldMk cId="818116891" sldId="7876"/>
            <ac:spMk id="3" creationId="{A097EC09-5B69-BC7A-B2ED-287C0C3DA79A}"/>
          </ac:spMkLst>
        </pc:spChg>
        <pc:spChg chg="mod ord">
          <ac:chgData name="Lauren Robinson" userId="aea1efc6-9c7a-4add-af88-648a87984b11" providerId="ADAL" clId="{7F3A33C3-F1A9-40C7-8CFE-E5CEDA6608E4}" dt="2023-06-16T16:27:00.225" v="18310" actId="14100"/>
          <ac:spMkLst>
            <pc:docMk/>
            <pc:sldMk cId="818116891" sldId="7876"/>
            <ac:spMk id="4" creationId="{B1D40E02-F0DC-7D90-3C00-D8A94EF0458A}"/>
          </ac:spMkLst>
        </pc:spChg>
        <pc:spChg chg="mod ord">
          <ac:chgData name="Lauren Robinson" userId="aea1efc6-9c7a-4add-af88-648a87984b11" providerId="ADAL" clId="{7F3A33C3-F1A9-40C7-8CFE-E5CEDA6608E4}" dt="2023-06-16T11:01:12.893" v="17761" actId="700"/>
          <ac:spMkLst>
            <pc:docMk/>
            <pc:sldMk cId="818116891" sldId="7876"/>
            <ac:spMk id="5" creationId="{B3BD8C98-00C2-CAD5-C151-88BC4F300C35}"/>
          </ac:spMkLst>
        </pc:spChg>
      </pc:sldChg>
      <pc:sldChg chg="del ord">
        <pc:chgData name="Lauren Robinson" userId="aea1efc6-9c7a-4add-af88-648a87984b11" providerId="ADAL" clId="{7F3A33C3-F1A9-40C7-8CFE-E5CEDA6608E4}" dt="2023-06-15T18:00:12.057" v="2934" actId="47"/>
        <pc:sldMkLst>
          <pc:docMk/>
          <pc:sldMk cId="1874043727" sldId="7877"/>
        </pc:sldMkLst>
      </pc:sldChg>
      <pc:sldChg chg="addSp delSp modSp new mod modNotesTx">
        <pc:chgData name="Lauren Robinson" userId="aea1efc6-9c7a-4add-af88-648a87984b11" providerId="ADAL" clId="{7F3A33C3-F1A9-40C7-8CFE-E5CEDA6608E4}" dt="2023-06-16T11:13:32.180" v="17922" actId="1076"/>
        <pc:sldMkLst>
          <pc:docMk/>
          <pc:sldMk cId="4068847954" sldId="7878"/>
        </pc:sldMkLst>
        <pc:spChg chg="mod">
          <ac:chgData name="Lauren Robinson" userId="aea1efc6-9c7a-4add-af88-648a87984b11" providerId="ADAL" clId="{7F3A33C3-F1A9-40C7-8CFE-E5CEDA6608E4}" dt="2023-06-15T23:51:09.748" v="10833"/>
          <ac:spMkLst>
            <pc:docMk/>
            <pc:sldMk cId="4068847954" sldId="7878"/>
            <ac:spMk id="2" creationId="{F7F59931-44E8-498A-E961-BA0E997471AA}"/>
          </ac:spMkLst>
        </pc:spChg>
        <pc:spChg chg="del mod">
          <ac:chgData name="Lauren Robinson" userId="aea1efc6-9c7a-4add-af88-648a87984b11" providerId="ADAL" clId="{7F3A33C3-F1A9-40C7-8CFE-E5CEDA6608E4}" dt="2023-06-16T11:04:48.841" v="17833" actId="478"/>
          <ac:spMkLst>
            <pc:docMk/>
            <pc:sldMk cId="4068847954" sldId="7878"/>
            <ac:spMk id="3" creationId="{5F9E1E99-9746-4D65-5447-FC5DD295E575}"/>
          </ac:spMkLst>
        </pc:spChg>
        <pc:spChg chg="del">
          <ac:chgData name="Lauren Robinson" userId="aea1efc6-9c7a-4add-af88-648a87984b11" providerId="ADAL" clId="{7F3A33C3-F1A9-40C7-8CFE-E5CEDA6608E4}" dt="2023-06-15T16:06:00.494" v="1490" actId="478"/>
          <ac:spMkLst>
            <pc:docMk/>
            <pc:sldMk cId="4068847954" sldId="7878"/>
            <ac:spMk id="4" creationId="{60D4D826-A3F7-A1BC-C708-97E730627C01}"/>
          </ac:spMkLst>
        </pc:spChg>
        <pc:spChg chg="mod">
          <ac:chgData name="Lauren Robinson" userId="aea1efc6-9c7a-4add-af88-648a87984b11" providerId="ADAL" clId="{7F3A33C3-F1A9-40C7-8CFE-E5CEDA6608E4}" dt="2023-06-16T10:54:05.680" v="17719" actId="962"/>
          <ac:spMkLst>
            <pc:docMk/>
            <pc:sldMk cId="4068847954" sldId="7878"/>
            <ac:spMk id="5" creationId="{B060508A-0E66-072A-50B7-3DF157612A5C}"/>
          </ac:spMkLst>
        </pc:spChg>
        <pc:picChg chg="add del mod">
          <ac:chgData name="Lauren Robinson" userId="aea1efc6-9c7a-4add-af88-648a87984b11" providerId="ADAL" clId="{7F3A33C3-F1A9-40C7-8CFE-E5CEDA6608E4}" dt="2023-06-15T16:53:51.752" v="1801" actId="478"/>
          <ac:picMkLst>
            <pc:docMk/>
            <pc:sldMk cId="4068847954" sldId="7878"/>
            <ac:picMk id="6" creationId="{7746283A-EAEA-11C2-E62C-27DE3AF46C23}"/>
          </ac:picMkLst>
        </pc:picChg>
        <pc:picChg chg="add del mod">
          <ac:chgData name="Lauren Robinson" userId="aea1efc6-9c7a-4add-af88-648a87984b11" providerId="ADAL" clId="{7F3A33C3-F1A9-40C7-8CFE-E5CEDA6608E4}" dt="2023-06-16T11:12:42.663" v="17908" actId="478"/>
          <ac:picMkLst>
            <pc:docMk/>
            <pc:sldMk cId="4068847954" sldId="7878"/>
            <ac:picMk id="1026" creationId="{B33B8831-5C0C-E6A5-4911-CC7F734B9D0B}"/>
          </ac:picMkLst>
        </pc:picChg>
        <pc:picChg chg="add del mod">
          <ac:chgData name="Lauren Robinson" userId="aea1efc6-9c7a-4add-af88-648a87984b11" providerId="ADAL" clId="{7F3A33C3-F1A9-40C7-8CFE-E5CEDA6608E4}" dt="2023-06-16T11:12:38.718" v="17905"/>
          <ac:picMkLst>
            <pc:docMk/>
            <pc:sldMk cId="4068847954" sldId="7878"/>
            <ac:picMk id="1028" creationId="{38494866-FC6E-7650-27EF-04F5F98ACF88}"/>
          </ac:picMkLst>
        </pc:picChg>
        <pc:picChg chg="add mod">
          <ac:chgData name="Lauren Robinson" userId="aea1efc6-9c7a-4add-af88-648a87984b11" providerId="ADAL" clId="{7F3A33C3-F1A9-40C7-8CFE-E5CEDA6608E4}" dt="2023-06-16T11:13:32.180" v="17922" actId="1076"/>
          <ac:picMkLst>
            <pc:docMk/>
            <pc:sldMk cId="4068847954" sldId="7878"/>
            <ac:picMk id="1030" creationId="{F1CC58FD-0F4B-E7FB-25A4-B47C75762450}"/>
          </ac:picMkLst>
        </pc:picChg>
      </pc:sldChg>
      <pc:sldChg chg="addSp delSp modSp new mod">
        <pc:chgData name="Lauren Robinson" userId="aea1efc6-9c7a-4add-af88-648a87984b11" providerId="ADAL" clId="{7F3A33C3-F1A9-40C7-8CFE-E5CEDA6608E4}" dt="2023-06-16T11:05:14.875" v="17837" actId="478"/>
        <pc:sldMkLst>
          <pc:docMk/>
          <pc:sldMk cId="3085320926" sldId="7879"/>
        </pc:sldMkLst>
        <pc:spChg chg="mod">
          <ac:chgData name="Lauren Robinson" userId="aea1efc6-9c7a-4add-af88-648a87984b11" providerId="ADAL" clId="{7F3A33C3-F1A9-40C7-8CFE-E5CEDA6608E4}" dt="2023-06-15T23:51:09.748" v="10833"/>
          <ac:spMkLst>
            <pc:docMk/>
            <pc:sldMk cId="3085320926" sldId="7879"/>
            <ac:spMk id="2" creationId="{8FEAFF04-D32D-4D93-5635-FFE64B08B8EB}"/>
          </ac:spMkLst>
        </pc:spChg>
        <pc:spChg chg="del mod">
          <ac:chgData name="Lauren Robinson" userId="aea1efc6-9c7a-4add-af88-648a87984b11" providerId="ADAL" clId="{7F3A33C3-F1A9-40C7-8CFE-E5CEDA6608E4}" dt="2023-06-16T11:05:14.875" v="17837" actId="478"/>
          <ac:spMkLst>
            <pc:docMk/>
            <pc:sldMk cId="3085320926" sldId="7879"/>
            <ac:spMk id="3" creationId="{2F5ABA9B-8679-B6FC-A4F2-5567834065F8}"/>
          </ac:spMkLst>
        </pc:spChg>
        <pc:spChg chg="mod">
          <ac:chgData name="Lauren Robinson" userId="aea1efc6-9c7a-4add-af88-648a87984b11" providerId="ADAL" clId="{7F3A33C3-F1A9-40C7-8CFE-E5CEDA6608E4}" dt="2023-06-16T10:49:50.215" v="17571" actId="1035"/>
          <ac:spMkLst>
            <pc:docMk/>
            <pc:sldMk cId="3085320926" sldId="7879"/>
            <ac:spMk id="4" creationId="{2A438568-C5B0-C047-F692-D5CC8285C497}"/>
          </ac:spMkLst>
        </pc:spChg>
        <pc:spChg chg="mod">
          <ac:chgData name="Lauren Robinson" userId="aea1efc6-9c7a-4add-af88-648a87984b11" providerId="ADAL" clId="{7F3A33C3-F1A9-40C7-8CFE-E5CEDA6608E4}" dt="2023-06-15T23:51:09.748" v="10833"/>
          <ac:spMkLst>
            <pc:docMk/>
            <pc:sldMk cId="3085320926" sldId="7879"/>
            <ac:spMk id="5" creationId="{258A37FE-8504-97D3-FFB1-588647E9F718}"/>
          </ac:spMkLst>
        </pc:spChg>
        <pc:graphicFrameChg chg="add mod">
          <ac:chgData name="Lauren Robinson" userId="aea1efc6-9c7a-4add-af88-648a87984b11" providerId="ADAL" clId="{7F3A33C3-F1A9-40C7-8CFE-E5CEDA6608E4}" dt="2023-06-15T20:35:47.189" v="5830"/>
          <ac:graphicFrameMkLst>
            <pc:docMk/>
            <pc:sldMk cId="3085320926" sldId="7879"/>
            <ac:graphicFrameMk id="7" creationId="{65A5BEC0-3635-502F-56CB-FD9FA6BABF7C}"/>
          </ac:graphicFrameMkLst>
        </pc:graphicFrameChg>
        <pc:graphicFrameChg chg="add mod">
          <ac:chgData name="Lauren Robinson" userId="aea1efc6-9c7a-4add-af88-648a87984b11" providerId="ADAL" clId="{7F3A33C3-F1A9-40C7-8CFE-E5CEDA6608E4}" dt="2023-06-15T20:35:47.189" v="5830"/>
          <ac:graphicFrameMkLst>
            <pc:docMk/>
            <pc:sldMk cId="3085320926" sldId="7879"/>
            <ac:graphicFrameMk id="8" creationId="{7A9BFC20-0A56-4C31-BC34-F8BF602806F6}"/>
          </ac:graphicFrameMkLst>
        </pc:graphicFrameChg>
        <pc:picChg chg="add del mod">
          <ac:chgData name="Lauren Robinson" userId="aea1efc6-9c7a-4add-af88-648a87984b11" providerId="ADAL" clId="{7F3A33C3-F1A9-40C7-8CFE-E5CEDA6608E4}" dt="2023-06-15T20:35:45.606" v="5826" actId="478"/>
          <ac:picMkLst>
            <pc:docMk/>
            <pc:sldMk cId="3085320926" sldId="7879"/>
            <ac:picMk id="6" creationId="{0E01AD22-B947-44C8-46BF-5878E7F831C4}"/>
          </ac:picMkLst>
        </pc:picChg>
        <pc:picChg chg="add del mod">
          <ac:chgData name="Lauren Robinson" userId="aea1efc6-9c7a-4add-af88-648a87984b11" providerId="ADAL" clId="{7F3A33C3-F1A9-40C7-8CFE-E5CEDA6608E4}" dt="2023-06-16T09:44:24.502" v="15134" actId="478"/>
          <ac:picMkLst>
            <pc:docMk/>
            <pc:sldMk cId="3085320926" sldId="7879"/>
            <ac:picMk id="9" creationId="{D46776E7-F60D-9854-E1EA-BA28DE63F621}"/>
          </ac:picMkLst>
        </pc:picChg>
      </pc:sldChg>
      <pc:sldChg chg="modSp new mod modClrScheme chgLayout modNotesTx">
        <pc:chgData name="Lauren Robinson" userId="aea1efc6-9c7a-4add-af88-648a87984b11" providerId="ADAL" clId="{7F3A33C3-F1A9-40C7-8CFE-E5CEDA6608E4}" dt="2023-06-16T15:53:38.185" v="18186" actId="20577"/>
        <pc:sldMkLst>
          <pc:docMk/>
          <pc:sldMk cId="3560620715" sldId="7880"/>
        </pc:sldMkLst>
        <pc:spChg chg="mod ord">
          <ac:chgData name="Lauren Robinson" userId="aea1efc6-9c7a-4add-af88-648a87984b11" providerId="ADAL" clId="{7F3A33C3-F1A9-40C7-8CFE-E5CEDA6608E4}" dt="2023-06-16T11:03:17.949" v="17819" actId="700"/>
          <ac:spMkLst>
            <pc:docMk/>
            <pc:sldMk cId="3560620715" sldId="7880"/>
            <ac:spMk id="2" creationId="{60C87513-2AA3-2862-3F14-58BF5CED811F}"/>
          </ac:spMkLst>
        </pc:spChg>
        <pc:spChg chg="mod ord">
          <ac:chgData name="Lauren Robinson" userId="aea1efc6-9c7a-4add-af88-648a87984b11" providerId="ADAL" clId="{7F3A33C3-F1A9-40C7-8CFE-E5CEDA6608E4}" dt="2023-06-16T11:03:17.949" v="17819" actId="700"/>
          <ac:spMkLst>
            <pc:docMk/>
            <pc:sldMk cId="3560620715" sldId="7880"/>
            <ac:spMk id="3" creationId="{4EF4D5B3-5A22-E5D2-CFA1-585A82CAC416}"/>
          </ac:spMkLst>
        </pc:spChg>
        <pc:spChg chg="mod ord">
          <ac:chgData name="Lauren Robinson" userId="aea1efc6-9c7a-4add-af88-648a87984b11" providerId="ADAL" clId="{7F3A33C3-F1A9-40C7-8CFE-E5CEDA6608E4}" dt="2023-06-16T15:53:38.185" v="18186" actId="20577"/>
          <ac:spMkLst>
            <pc:docMk/>
            <pc:sldMk cId="3560620715" sldId="7880"/>
            <ac:spMk id="4" creationId="{EB939D2C-2038-5906-62A1-A8860AA74BB3}"/>
          </ac:spMkLst>
        </pc:spChg>
        <pc:spChg chg="mod ord">
          <ac:chgData name="Lauren Robinson" userId="aea1efc6-9c7a-4add-af88-648a87984b11" providerId="ADAL" clId="{7F3A33C3-F1A9-40C7-8CFE-E5CEDA6608E4}" dt="2023-06-16T11:03:17.949" v="17819" actId="700"/>
          <ac:spMkLst>
            <pc:docMk/>
            <pc:sldMk cId="3560620715" sldId="7880"/>
            <ac:spMk id="5" creationId="{4ACB44D2-58CD-6861-E921-250D3CA24735}"/>
          </ac:spMkLst>
        </pc:spChg>
      </pc:sldChg>
      <pc:sldChg chg="modSp new mod modClrScheme chgLayout modNotesTx">
        <pc:chgData name="Lauren Robinson" userId="aea1efc6-9c7a-4add-af88-648a87984b11" providerId="ADAL" clId="{7F3A33C3-F1A9-40C7-8CFE-E5CEDA6608E4}" dt="2023-06-16T15:52:54.896" v="18138" actId="6549"/>
        <pc:sldMkLst>
          <pc:docMk/>
          <pc:sldMk cId="234942404" sldId="7881"/>
        </pc:sldMkLst>
        <pc:spChg chg="mod ord">
          <ac:chgData name="Lauren Robinson" userId="aea1efc6-9c7a-4add-af88-648a87984b11" providerId="ADAL" clId="{7F3A33C3-F1A9-40C7-8CFE-E5CEDA6608E4}" dt="2023-06-16T11:03:14.207" v="17818" actId="700"/>
          <ac:spMkLst>
            <pc:docMk/>
            <pc:sldMk cId="234942404" sldId="7881"/>
            <ac:spMk id="2" creationId="{22292336-AB40-C272-7795-FABAFB874E43}"/>
          </ac:spMkLst>
        </pc:spChg>
        <pc:spChg chg="mod ord">
          <ac:chgData name="Lauren Robinson" userId="aea1efc6-9c7a-4add-af88-648a87984b11" providerId="ADAL" clId="{7F3A33C3-F1A9-40C7-8CFE-E5CEDA6608E4}" dt="2023-06-16T11:03:14.207" v="17818" actId="700"/>
          <ac:spMkLst>
            <pc:docMk/>
            <pc:sldMk cId="234942404" sldId="7881"/>
            <ac:spMk id="3" creationId="{7018F1B0-A220-3ABE-1B43-FBA17E1C39C9}"/>
          </ac:spMkLst>
        </pc:spChg>
        <pc:spChg chg="mod ord">
          <ac:chgData name="Lauren Robinson" userId="aea1efc6-9c7a-4add-af88-648a87984b11" providerId="ADAL" clId="{7F3A33C3-F1A9-40C7-8CFE-E5CEDA6608E4}" dt="2023-06-16T11:03:14.207" v="17818" actId="700"/>
          <ac:spMkLst>
            <pc:docMk/>
            <pc:sldMk cId="234942404" sldId="7881"/>
            <ac:spMk id="4" creationId="{38B30EAA-31B9-6E7B-A202-90543F5D52B9}"/>
          </ac:spMkLst>
        </pc:spChg>
        <pc:spChg chg="mod ord">
          <ac:chgData name="Lauren Robinson" userId="aea1efc6-9c7a-4add-af88-648a87984b11" providerId="ADAL" clId="{7F3A33C3-F1A9-40C7-8CFE-E5CEDA6608E4}" dt="2023-06-16T11:03:14.207" v="17818" actId="700"/>
          <ac:spMkLst>
            <pc:docMk/>
            <pc:sldMk cId="234942404" sldId="7881"/>
            <ac:spMk id="5" creationId="{AF63E08D-A6E4-BA68-D40A-EDC394DE9E83}"/>
          </ac:spMkLst>
        </pc:spChg>
      </pc:sldChg>
      <pc:sldChg chg="addSp delSp modSp new mod ord modClrScheme chgLayout modNotesTx">
        <pc:chgData name="Lauren Robinson" userId="aea1efc6-9c7a-4add-af88-648a87984b11" providerId="ADAL" clId="{7F3A33C3-F1A9-40C7-8CFE-E5CEDA6608E4}" dt="2023-06-16T11:45:30.822" v="17960" actId="5793"/>
        <pc:sldMkLst>
          <pc:docMk/>
          <pc:sldMk cId="1851691024" sldId="7882"/>
        </pc:sldMkLst>
        <pc:spChg chg="mod ord">
          <ac:chgData name="Lauren Robinson" userId="aea1efc6-9c7a-4add-af88-648a87984b11" providerId="ADAL" clId="{7F3A33C3-F1A9-40C7-8CFE-E5CEDA6608E4}" dt="2023-06-16T11:02:40.681" v="17799" actId="700"/>
          <ac:spMkLst>
            <pc:docMk/>
            <pc:sldMk cId="1851691024" sldId="7882"/>
            <ac:spMk id="2" creationId="{573EF83D-C9B2-18C4-3E83-46D155EF9081}"/>
          </ac:spMkLst>
        </pc:spChg>
        <pc:spChg chg="mod ord">
          <ac:chgData name="Lauren Robinson" userId="aea1efc6-9c7a-4add-af88-648a87984b11" providerId="ADAL" clId="{7F3A33C3-F1A9-40C7-8CFE-E5CEDA6608E4}" dt="2023-06-16T11:02:40.681" v="17799" actId="700"/>
          <ac:spMkLst>
            <pc:docMk/>
            <pc:sldMk cId="1851691024" sldId="7882"/>
            <ac:spMk id="3" creationId="{D5D94DA9-8671-23E0-AA09-69A42048E3BE}"/>
          </ac:spMkLst>
        </pc:spChg>
        <pc:spChg chg="del">
          <ac:chgData name="Lauren Robinson" userId="aea1efc6-9c7a-4add-af88-648a87984b11" providerId="ADAL" clId="{7F3A33C3-F1A9-40C7-8CFE-E5CEDA6608E4}" dt="2023-06-15T17:26:28.768" v="2277" actId="478"/>
          <ac:spMkLst>
            <pc:docMk/>
            <pc:sldMk cId="1851691024" sldId="7882"/>
            <ac:spMk id="4" creationId="{9E6F3AB7-628A-9537-2F02-874C12EBF9CE}"/>
          </ac:spMkLst>
        </pc:spChg>
        <pc:spChg chg="mod ord">
          <ac:chgData name="Lauren Robinson" userId="aea1efc6-9c7a-4add-af88-648a87984b11" providerId="ADAL" clId="{7F3A33C3-F1A9-40C7-8CFE-E5CEDA6608E4}" dt="2023-06-16T11:02:40.681" v="17799" actId="700"/>
          <ac:spMkLst>
            <pc:docMk/>
            <pc:sldMk cId="1851691024" sldId="7882"/>
            <ac:spMk id="5" creationId="{ACEF7361-F42D-63B5-C43B-838C83CCEB0F}"/>
          </ac:spMkLst>
        </pc:spChg>
        <pc:spChg chg="add del mod">
          <ac:chgData name="Lauren Robinson" userId="aea1efc6-9c7a-4add-af88-648a87984b11" providerId="ADAL" clId="{7F3A33C3-F1A9-40C7-8CFE-E5CEDA6608E4}" dt="2023-06-15T17:37:21.640" v="2327"/>
          <ac:spMkLst>
            <pc:docMk/>
            <pc:sldMk cId="1851691024" sldId="7882"/>
            <ac:spMk id="11" creationId="{4E2B0F11-E65D-DEE3-C520-8A7EE81457AC}"/>
          </ac:spMkLst>
        </pc:spChg>
        <pc:spChg chg="add del mod">
          <ac:chgData name="Lauren Robinson" userId="aea1efc6-9c7a-4add-af88-648a87984b11" providerId="ADAL" clId="{7F3A33C3-F1A9-40C7-8CFE-E5CEDA6608E4}" dt="2023-06-16T09:18:18.351" v="12905" actId="478"/>
          <ac:spMkLst>
            <pc:docMk/>
            <pc:sldMk cId="1851691024" sldId="7882"/>
            <ac:spMk id="12" creationId="{984526DA-7363-46D9-3F47-62E9586C83C4}"/>
          </ac:spMkLst>
        </pc:spChg>
        <pc:spChg chg="add del mod">
          <ac:chgData name="Lauren Robinson" userId="aea1efc6-9c7a-4add-af88-648a87984b11" providerId="ADAL" clId="{7F3A33C3-F1A9-40C7-8CFE-E5CEDA6608E4}" dt="2023-06-16T09:18:21.391" v="12906" actId="478"/>
          <ac:spMkLst>
            <pc:docMk/>
            <pc:sldMk cId="1851691024" sldId="7882"/>
            <ac:spMk id="19" creationId="{18C11B60-30F5-3B4C-7C8F-7C500B2D1C7E}"/>
          </ac:spMkLst>
        </pc:spChg>
        <pc:spChg chg="add mod ord">
          <ac:chgData name="Lauren Robinson" userId="aea1efc6-9c7a-4add-af88-648a87984b11" providerId="ADAL" clId="{7F3A33C3-F1A9-40C7-8CFE-E5CEDA6608E4}" dt="2023-06-16T11:45:30.822" v="17960" actId="5793"/>
          <ac:spMkLst>
            <pc:docMk/>
            <pc:sldMk cId="1851691024" sldId="7882"/>
            <ac:spMk id="20" creationId="{B6CE31E5-CB6E-66E3-0F50-E41457C10BD7}"/>
          </ac:spMkLst>
        </pc:spChg>
        <pc:spChg chg="add del">
          <ac:chgData name="Lauren Robinson" userId="aea1efc6-9c7a-4add-af88-648a87984b11" providerId="ADAL" clId="{7F3A33C3-F1A9-40C7-8CFE-E5CEDA6608E4}" dt="2023-06-16T11:43:48.516" v="17946" actId="22"/>
          <ac:spMkLst>
            <pc:docMk/>
            <pc:sldMk cId="1851691024" sldId="7882"/>
            <ac:spMk id="22" creationId="{F79E452C-9D3F-ED77-20DC-556E02DB4F6F}"/>
          </ac:spMkLst>
        </pc:spChg>
        <pc:spChg chg="add mod">
          <ac:chgData name="Lauren Robinson" userId="aea1efc6-9c7a-4add-af88-648a87984b11" providerId="ADAL" clId="{7F3A33C3-F1A9-40C7-8CFE-E5CEDA6608E4}" dt="2023-06-16T11:45:27.006" v="17958" actId="1076"/>
          <ac:spMkLst>
            <pc:docMk/>
            <pc:sldMk cId="1851691024" sldId="7882"/>
            <ac:spMk id="24" creationId="{F98A4070-88B8-65F8-4066-1D0C3C3E7242}"/>
          </ac:spMkLst>
        </pc:spChg>
        <pc:graphicFrameChg chg="add del mod">
          <ac:chgData name="Lauren Robinson" userId="aea1efc6-9c7a-4add-af88-648a87984b11" providerId="ADAL" clId="{7F3A33C3-F1A9-40C7-8CFE-E5CEDA6608E4}" dt="2023-06-15T17:26:30.952" v="2279"/>
          <ac:graphicFrameMkLst>
            <pc:docMk/>
            <pc:sldMk cId="1851691024" sldId="7882"/>
            <ac:graphicFrameMk id="6" creationId="{B118B271-8D15-17D7-F1E4-51F852F26BFD}"/>
          </ac:graphicFrameMkLst>
        </pc:graphicFrameChg>
        <pc:graphicFrameChg chg="add mod">
          <ac:chgData name="Lauren Robinson" userId="aea1efc6-9c7a-4add-af88-648a87984b11" providerId="ADAL" clId="{7F3A33C3-F1A9-40C7-8CFE-E5CEDA6608E4}" dt="2023-06-15T17:36:48.879" v="2314"/>
          <ac:graphicFrameMkLst>
            <pc:docMk/>
            <pc:sldMk cId="1851691024" sldId="7882"/>
            <ac:graphicFrameMk id="9" creationId="{6DD9906D-3338-47D7-B5BD-5CCE4F5026B8}"/>
          </ac:graphicFrameMkLst>
        </pc:graphicFrameChg>
        <pc:graphicFrameChg chg="add mod">
          <ac:chgData name="Lauren Robinson" userId="aea1efc6-9c7a-4add-af88-648a87984b11" providerId="ADAL" clId="{7F3A33C3-F1A9-40C7-8CFE-E5CEDA6608E4}" dt="2023-06-15T17:39:29.198" v="2490"/>
          <ac:graphicFrameMkLst>
            <pc:docMk/>
            <pc:sldMk cId="1851691024" sldId="7882"/>
            <ac:graphicFrameMk id="13" creationId="{6DD9906D-3338-47D7-B5BD-5CCE4F5026B8}"/>
          </ac:graphicFrameMkLst>
        </pc:graphicFrameChg>
        <pc:graphicFrameChg chg="add mod">
          <ac:chgData name="Lauren Robinson" userId="aea1efc6-9c7a-4add-af88-648a87984b11" providerId="ADAL" clId="{7F3A33C3-F1A9-40C7-8CFE-E5CEDA6608E4}" dt="2023-06-16T09:18:05.879" v="12900"/>
          <ac:graphicFrameMkLst>
            <pc:docMk/>
            <pc:sldMk cId="1851691024" sldId="7882"/>
            <ac:graphicFrameMk id="16" creationId="{F77930BF-173F-5F43-A2A7-C79A47C12A72}"/>
          </ac:graphicFrameMkLst>
        </pc:graphicFrameChg>
        <pc:picChg chg="add del mod">
          <ac:chgData name="Lauren Robinson" userId="aea1efc6-9c7a-4add-af88-648a87984b11" providerId="ADAL" clId="{7F3A33C3-F1A9-40C7-8CFE-E5CEDA6608E4}" dt="2023-06-15T17:37:23.096" v="2328" actId="478"/>
          <ac:picMkLst>
            <pc:docMk/>
            <pc:sldMk cId="1851691024" sldId="7882"/>
            <ac:picMk id="7" creationId="{EC02EC66-ED0A-9A1F-9014-6387AE11CE4D}"/>
          </ac:picMkLst>
        </pc:picChg>
        <pc:picChg chg="add del mod">
          <ac:chgData name="Lauren Robinson" userId="aea1efc6-9c7a-4add-af88-648a87984b11" providerId="ADAL" clId="{7F3A33C3-F1A9-40C7-8CFE-E5CEDA6608E4}" dt="2023-06-15T17:36:45.895" v="2311" actId="478"/>
          <ac:picMkLst>
            <pc:docMk/>
            <pc:sldMk cId="1851691024" sldId="7882"/>
            <ac:picMk id="8" creationId="{5D8F54A2-8768-CCD4-CBE8-ED96CD220AC7}"/>
          </ac:picMkLst>
        </pc:picChg>
        <pc:picChg chg="add del mod">
          <ac:chgData name="Lauren Robinson" userId="aea1efc6-9c7a-4add-af88-648a87984b11" providerId="ADAL" clId="{7F3A33C3-F1A9-40C7-8CFE-E5CEDA6608E4}" dt="2023-06-15T17:39:27.452" v="2487" actId="478"/>
          <ac:picMkLst>
            <pc:docMk/>
            <pc:sldMk cId="1851691024" sldId="7882"/>
            <ac:picMk id="10" creationId="{75EF8635-EF9D-A328-AE45-30990C6EAB27}"/>
          </ac:picMkLst>
        </pc:picChg>
        <pc:picChg chg="add del mod">
          <ac:chgData name="Lauren Robinson" userId="aea1efc6-9c7a-4add-af88-648a87984b11" providerId="ADAL" clId="{7F3A33C3-F1A9-40C7-8CFE-E5CEDA6608E4}" dt="2023-06-15T17:52:47.247" v="2519" actId="478"/>
          <ac:picMkLst>
            <pc:docMk/>
            <pc:sldMk cId="1851691024" sldId="7882"/>
            <ac:picMk id="14" creationId="{1C0F59D4-31F6-1197-49F6-168328EB6293}"/>
          </ac:picMkLst>
        </pc:picChg>
        <pc:picChg chg="add mod">
          <ac:chgData name="Lauren Robinson" userId="aea1efc6-9c7a-4add-af88-648a87984b11" providerId="ADAL" clId="{7F3A33C3-F1A9-40C7-8CFE-E5CEDA6608E4}" dt="2023-06-16T09:22:54.134" v="13119" actId="1036"/>
          <ac:picMkLst>
            <pc:docMk/>
            <pc:sldMk cId="1851691024" sldId="7882"/>
            <ac:picMk id="15" creationId="{16585E81-5F6C-2C83-5AF0-AFEC479AC57C}"/>
          </ac:picMkLst>
        </pc:picChg>
        <pc:picChg chg="add mod">
          <ac:chgData name="Lauren Robinson" userId="aea1efc6-9c7a-4add-af88-648a87984b11" providerId="ADAL" clId="{7F3A33C3-F1A9-40C7-8CFE-E5CEDA6608E4}" dt="2023-06-16T09:30:58.391" v="14913" actId="962"/>
          <ac:picMkLst>
            <pc:docMk/>
            <pc:sldMk cId="1851691024" sldId="7882"/>
            <ac:picMk id="17" creationId="{BB6BFCCC-A840-7AD7-9A56-747D0F83C4BB}"/>
          </ac:picMkLst>
        </pc:picChg>
      </pc:sldChg>
      <pc:sldChg chg="addSp delSp modSp new del mod">
        <pc:chgData name="Lauren Robinson" userId="aea1efc6-9c7a-4add-af88-648a87984b11" providerId="ADAL" clId="{7F3A33C3-F1A9-40C7-8CFE-E5CEDA6608E4}" dt="2023-06-16T09:24:50.542" v="13220" actId="47"/>
        <pc:sldMkLst>
          <pc:docMk/>
          <pc:sldMk cId="2089911956" sldId="7883"/>
        </pc:sldMkLst>
        <pc:spChg chg="mod">
          <ac:chgData name="Lauren Robinson" userId="aea1efc6-9c7a-4add-af88-648a87984b11" providerId="ADAL" clId="{7F3A33C3-F1A9-40C7-8CFE-E5CEDA6608E4}" dt="2023-06-15T23:51:09.748" v="10833"/>
          <ac:spMkLst>
            <pc:docMk/>
            <pc:sldMk cId="2089911956" sldId="7883"/>
            <ac:spMk id="2" creationId="{F01FCFDA-161C-B2E5-BAF0-5001D578A2D5}"/>
          </ac:spMkLst>
        </pc:spChg>
        <pc:spChg chg="mod">
          <ac:chgData name="Lauren Robinson" userId="aea1efc6-9c7a-4add-af88-648a87984b11" providerId="ADAL" clId="{7F3A33C3-F1A9-40C7-8CFE-E5CEDA6608E4}" dt="2023-06-15T23:51:09.748" v="10833"/>
          <ac:spMkLst>
            <pc:docMk/>
            <pc:sldMk cId="2089911956" sldId="7883"/>
            <ac:spMk id="3" creationId="{A884F44C-948B-AD3B-278D-81AAD894599F}"/>
          </ac:spMkLst>
        </pc:spChg>
        <pc:spChg chg="mod">
          <ac:chgData name="Lauren Robinson" userId="aea1efc6-9c7a-4add-af88-648a87984b11" providerId="ADAL" clId="{7F3A33C3-F1A9-40C7-8CFE-E5CEDA6608E4}" dt="2023-06-15T18:03:39.305" v="3014" actId="403"/>
          <ac:spMkLst>
            <pc:docMk/>
            <pc:sldMk cId="2089911956" sldId="7883"/>
            <ac:spMk id="4" creationId="{37D94441-FDAC-02F6-991C-72495DBBC13C}"/>
          </ac:spMkLst>
        </pc:spChg>
        <pc:spChg chg="mod">
          <ac:chgData name="Lauren Robinson" userId="aea1efc6-9c7a-4add-af88-648a87984b11" providerId="ADAL" clId="{7F3A33C3-F1A9-40C7-8CFE-E5CEDA6608E4}" dt="2023-06-15T23:51:09.748" v="10833"/>
          <ac:spMkLst>
            <pc:docMk/>
            <pc:sldMk cId="2089911956" sldId="7883"/>
            <ac:spMk id="5" creationId="{D7D55294-FE95-83F8-D308-F3998912A3B5}"/>
          </ac:spMkLst>
        </pc:spChg>
        <pc:graphicFrameChg chg="add mod">
          <ac:chgData name="Lauren Robinson" userId="aea1efc6-9c7a-4add-af88-648a87984b11" providerId="ADAL" clId="{7F3A33C3-F1A9-40C7-8CFE-E5CEDA6608E4}" dt="2023-06-15T17:55:12.052" v="2528"/>
          <ac:graphicFrameMkLst>
            <pc:docMk/>
            <pc:sldMk cId="2089911956" sldId="7883"/>
            <ac:graphicFrameMk id="6" creationId="{E185E5CE-F37D-37E3-8CF0-2055E574D113}"/>
          </ac:graphicFrameMkLst>
        </pc:graphicFrameChg>
        <pc:graphicFrameChg chg="add mod">
          <ac:chgData name="Lauren Robinson" userId="aea1efc6-9c7a-4add-af88-648a87984b11" providerId="ADAL" clId="{7F3A33C3-F1A9-40C7-8CFE-E5CEDA6608E4}" dt="2023-06-15T17:55:21.571" v="2534"/>
          <ac:graphicFrameMkLst>
            <pc:docMk/>
            <pc:sldMk cId="2089911956" sldId="7883"/>
            <ac:graphicFrameMk id="8" creationId="{E185E5CE-F37D-37E3-8CF0-2055E574D113}"/>
          </ac:graphicFrameMkLst>
        </pc:graphicFrameChg>
        <pc:graphicFrameChg chg="add mod">
          <ac:chgData name="Lauren Robinson" userId="aea1efc6-9c7a-4add-af88-648a87984b11" providerId="ADAL" clId="{7F3A33C3-F1A9-40C7-8CFE-E5CEDA6608E4}" dt="2023-06-15T17:56:05.769" v="2545"/>
          <ac:graphicFrameMkLst>
            <pc:docMk/>
            <pc:sldMk cId="2089911956" sldId="7883"/>
            <ac:graphicFrameMk id="10" creationId="{E185E5CE-F37D-37E3-8CF0-2055E574D113}"/>
          </ac:graphicFrameMkLst>
        </pc:graphicFrameChg>
        <pc:graphicFrameChg chg="add del mod">
          <ac:chgData name="Lauren Robinson" userId="aea1efc6-9c7a-4add-af88-648a87984b11" providerId="ADAL" clId="{7F3A33C3-F1A9-40C7-8CFE-E5CEDA6608E4}" dt="2023-06-15T17:57:27.380" v="2554" actId="478"/>
          <ac:graphicFrameMkLst>
            <pc:docMk/>
            <pc:sldMk cId="2089911956" sldId="7883"/>
            <ac:graphicFrameMk id="12" creationId="{E185E5CE-F37D-37E3-8CF0-2055E574D113}"/>
          </ac:graphicFrameMkLst>
        </pc:graphicFrameChg>
        <pc:picChg chg="add del">
          <ac:chgData name="Lauren Robinson" userId="aea1efc6-9c7a-4add-af88-648a87984b11" providerId="ADAL" clId="{7F3A33C3-F1A9-40C7-8CFE-E5CEDA6608E4}" dt="2023-06-15T17:55:17.808" v="2530"/>
          <ac:picMkLst>
            <pc:docMk/>
            <pc:sldMk cId="2089911956" sldId="7883"/>
            <ac:picMk id="7" creationId="{A1F19C9B-9BDF-C3EA-E534-96F47C042A94}"/>
          </ac:picMkLst>
        </pc:picChg>
        <pc:picChg chg="add del mod">
          <ac:chgData name="Lauren Robinson" userId="aea1efc6-9c7a-4add-af88-648a87984b11" providerId="ADAL" clId="{7F3A33C3-F1A9-40C7-8CFE-E5CEDA6608E4}" dt="2023-06-15T17:56:04.712" v="2542" actId="478"/>
          <ac:picMkLst>
            <pc:docMk/>
            <pc:sldMk cId="2089911956" sldId="7883"/>
            <ac:picMk id="9" creationId="{93F8B525-0B6B-4E8B-B029-BB81051B4433}"/>
          </ac:picMkLst>
        </pc:picChg>
        <pc:picChg chg="add del mod">
          <ac:chgData name="Lauren Robinson" userId="aea1efc6-9c7a-4add-af88-648a87984b11" providerId="ADAL" clId="{7F3A33C3-F1A9-40C7-8CFE-E5CEDA6608E4}" dt="2023-06-15T17:56:12.755" v="2551"/>
          <ac:picMkLst>
            <pc:docMk/>
            <pc:sldMk cId="2089911956" sldId="7883"/>
            <ac:picMk id="11" creationId="{B06CF679-148E-6282-BB1E-38FB18D23B82}"/>
          </ac:picMkLst>
        </pc:picChg>
        <pc:picChg chg="add mod">
          <ac:chgData name="Lauren Robinson" userId="aea1efc6-9c7a-4add-af88-648a87984b11" providerId="ADAL" clId="{7F3A33C3-F1A9-40C7-8CFE-E5CEDA6608E4}" dt="2023-06-15T23:28:38.842" v="8213" actId="962"/>
          <ac:picMkLst>
            <pc:docMk/>
            <pc:sldMk cId="2089911956" sldId="7883"/>
            <ac:picMk id="13" creationId="{185D555F-D689-2C4E-418C-AC38B18EADB0}"/>
          </ac:picMkLst>
        </pc:picChg>
      </pc:sldChg>
      <pc:sldChg chg="addSp delSp modSp new mod modClrScheme chgLayout modNotesTx">
        <pc:chgData name="Lauren Robinson" userId="aea1efc6-9c7a-4add-af88-648a87984b11" providerId="ADAL" clId="{7F3A33C3-F1A9-40C7-8CFE-E5CEDA6608E4}" dt="2023-06-16T15:52:06.039" v="18136" actId="6549"/>
        <pc:sldMkLst>
          <pc:docMk/>
          <pc:sldMk cId="153834174" sldId="7884"/>
        </pc:sldMkLst>
        <pc:spChg chg="mod ord">
          <ac:chgData name="Lauren Robinson" userId="aea1efc6-9c7a-4add-af88-648a87984b11" providerId="ADAL" clId="{7F3A33C3-F1A9-40C7-8CFE-E5CEDA6608E4}" dt="2023-06-16T11:01:16.296" v="17762" actId="700"/>
          <ac:spMkLst>
            <pc:docMk/>
            <pc:sldMk cId="153834174" sldId="7884"/>
            <ac:spMk id="2" creationId="{A5535DF0-4FFC-FB8D-055A-5A99688C2737}"/>
          </ac:spMkLst>
        </pc:spChg>
        <pc:spChg chg="mod ord">
          <ac:chgData name="Lauren Robinson" userId="aea1efc6-9c7a-4add-af88-648a87984b11" providerId="ADAL" clId="{7F3A33C3-F1A9-40C7-8CFE-E5CEDA6608E4}" dt="2023-06-16T11:01:16.296" v="17762" actId="700"/>
          <ac:spMkLst>
            <pc:docMk/>
            <pc:sldMk cId="153834174" sldId="7884"/>
            <ac:spMk id="3" creationId="{978425B6-8352-5315-85DE-961EA04CB7C4}"/>
          </ac:spMkLst>
        </pc:spChg>
        <pc:spChg chg="mod ord">
          <ac:chgData name="Lauren Robinson" userId="aea1efc6-9c7a-4add-af88-648a87984b11" providerId="ADAL" clId="{7F3A33C3-F1A9-40C7-8CFE-E5CEDA6608E4}" dt="2023-06-16T11:01:22.212" v="17763" actId="14100"/>
          <ac:spMkLst>
            <pc:docMk/>
            <pc:sldMk cId="153834174" sldId="7884"/>
            <ac:spMk id="4" creationId="{A6189760-0906-A249-D98F-1792A02F3EE8}"/>
          </ac:spMkLst>
        </pc:spChg>
        <pc:spChg chg="mod ord">
          <ac:chgData name="Lauren Robinson" userId="aea1efc6-9c7a-4add-af88-648a87984b11" providerId="ADAL" clId="{7F3A33C3-F1A9-40C7-8CFE-E5CEDA6608E4}" dt="2023-06-16T11:01:16.296" v="17762" actId="700"/>
          <ac:spMkLst>
            <pc:docMk/>
            <pc:sldMk cId="153834174" sldId="7884"/>
            <ac:spMk id="5" creationId="{7B8A2B23-9DF5-EC10-5994-07044F4BDDFA}"/>
          </ac:spMkLst>
        </pc:spChg>
        <pc:spChg chg="add mod ord">
          <ac:chgData name="Lauren Robinson" userId="aea1efc6-9c7a-4add-af88-648a87984b11" providerId="ADAL" clId="{7F3A33C3-F1A9-40C7-8CFE-E5CEDA6608E4}" dt="2023-06-16T10:58:21.227" v="17745" actId="13244"/>
          <ac:spMkLst>
            <pc:docMk/>
            <pc:sldMk cId="153834174" sldId="7884"/>
            <ac:spMk id="8" creationId="{67C3E1D6-FACB-03C4-A402-06E3E8193EC4}"/>
          </ac:spMkLst>
        </pc:spChg>
        <pc:spChg chg="add del">
          <ac:chgData name="Lauren Robinson" userId="aea1efc6-9c7a-4add-af88-648a87984b11" providerId="ADAL" clId="{7F3A33C3-F1A9-40C7-8CFE-E5CEDA6608E4}" dt="2023-06-15T23:35:11.725" v="9413" actId="22"/>
          <ac:spMkLst>
            <pc:docMk/>
            <pc:sldMk cId="153834174" sldId="7884"/>
            <ac:spMk id="10" creationId="{7F44C8E2-0279-F0D4-C6CB-85113FB9A04F}"/>
          </ac:spMkLst>
        </pc:spChg>
        <pc:graphicFrameChg chg="add mod">
          <ac:chgData name="Lauren Robinson" userId="aea1efc6-9c7a-4add-af88-648a87984b11" providerId="ADAL" clId="{7F3A33C3-F1A9-40C7-8CFE-E5CEDA6608E4}" dt="2023-06-15T19:18:27.529" v="3828"/>
          <ac:graphicFrameMkLst>
            <pc:docMk/>
            <pc:sldMk cId="153834174" sldId="7884"/>
            <ac:graphicFrameMk id="6" creationId="{C4882F7C-26D4-41EF-A710-9655CFD8D09C}"/>
          </ac:graphicFrameMkLst>
        </pc:graphicFrameChg>
        <pc:picChg chg="add mod">
          <ac:chgData name="Lauren Robinson" userId="aea1efc6-9c7a-4add-af88-648a87984b11" providerId="ADAL" clId="{7F3A33C3-F1A9-40C7-8CFE-E5CEDA6608E4}" dt="2023-06-15T23:35:51.581" v="9753" actId="962"/>
          <ac:picMkLst>
            <pc:docMk/>
            <pc:sldMk cId="153834174" sldId="7884"/>
            <ac:picMk id="7" creationId="{909A41A3-9D48-D279-9B51-02F6132EA8AD}"/>
          </ac:picMkLst>
        </pc:picChg>
      </pc:sldChg>
      <pc:sldChg chg="addSp delSp modSp new mod ord modClrScheme chgLayout modNotesTx">
        <pc:chgData name="Lauren Robinson" userId="aea1efc6-9c7a-4add-af88-648a87984b11" providerId="ADAL" clId="{7F3A33C3-F1A9-40C7-8CFE-E5CEDA6608E4}" dt="2023-06-16T15:57:56.997" v="18255" actId="6549"/>
        <pc:sldMkLst>
          <pc:docMk/>
          <pc:sldMk cId="3871150731" sldId="7885"/>
        </pc:sldMkLst>
        <pc:spChg chg="mod ord">
          <ac:chgData name="Lauren Robinson" userId="aea1efc6-9c7a-4add-af88-648a87984b11" providerId="ADAL" clId="{7F3A33C3-F1A9-40C7-8CFE-E5CEDA6608E4}" dt="2023-06-16T11:01:01.514" v="17759" actId="700"/>
          <ac:spMkLst>
            <pc:docMk/>
            <pc:sldMk cId="3871150731" sldId="7885"/>
            <ac:spMk id="2" creationId="{0FAEF149-1708-03E8-425E-91FD995EE889}"/>
          </ac:spMkLst>
        </pc:spChg>
        <pc:spChg chg="mod ord">
          <ac:chgData name="Lauren Robinson" userId="aea1efc6-9c7a-4add-af88-648a87984b11" providerId="ADAL" clId="{7F3A33C3-F1A9-40C7-8CFE-E5CEDA6608E4}" dt="2023-06-16T11:01:01.514" v="17759" actId="700"/>
          <ac:spMkLst>
            <pc:docMk/>
            <pc:sldMk cId="3871150731" sldId="7885"/>
            <ac:spMk id="3" creationId="{02638981-3355-02A5-0FDB-0D0442ADDEFD}"/>
          </ac:spMkLst>
        </pc:spChg>
        <pc:spChg chg="del">
          <ac:chgData name="Lauren Robinson" userId="aea1efc6-9c7a-4add-af88-648a87984b11" providerId="ADAL" clId="{7F3A33C3-F1A9-40C7-8CFE-E5CEDA6608E4}" dt="2023-06-15T19:50:47.724" v="4865" actId="478"/>
          <ac:spMkLst>
            <pc:docMk/>
            <pc:sldMk cId="3871150731" sldId="7885"/>
            <ac:spMk id="4" creationId="{6456846F-CC7B-58FB-6471-6D2614579CDA}"/>
          </ac:spMkLst>
        </pc:spChg>
        <pc:spChg chg="mod ord">
          <ac:chgData name="Lauren Robinson" userId="aea1efc6-9c7a-4add-af88-648a87984b11" providerId="ADAL" clId="{7F3A33C3-F1A9-40C7-8CFE-E5CEDA6608E4}" dt="2023-06-16T11:01:01.514" v="17759" actId="700"/>
          <ac:spMkLst>
            <pc:docMk/>
            <pc:sldMk cId="3871150731" sldId="7885"/>
            <ac:spMk id="5" creationId="{8B955E93-0CB6-A6A2-FEE6-D33F8E3CB1FA}"/>
          </ac:spMkLst>
        </pc:spChg>
        <pc:spChg chg="add mod">
          <ac:chgData name="Lauren Robinson" userId="aea1efc6-9c7a-4add-af88-648a87984b11" providerId="ADAL" clId="{7F3A33C3-F1A9-40C7-8CFE-E5CEDA6608E4}" dt="2023-06-15T19:58:44.286" v="5264" actId="2711"/>
          <ac:spMkLst>
            <pc:docMk/>
            <pc:sldMk cId="3871150731" sldId="7885"/>
            <ac:spMk id="7" creationId="{F8B211AC-28C0-0CFD-658A-DD84FB1D2033}"/>
          </ac:spMkLst>
        </pc:spChg>
        <pc:spChg chg="add del mod ord">
          <ac:chgData name="Lauren Robinson" userId="aea1efc6-9c7a-4add-af88-648a87984b11" providerId="ADAL" clId="{7F3A33C3-F1A9-40C7-8CFE-E5CEDA6608E4}" dt="2023-06-16T11:01:04.855" v="17760" actId="478"/>
          <ac:spMkLst>
            <pc:docMk/>
            <pc:sldMk cId="3871150731" sldId="7885"/>
            <ac:spMk id="8" creationId="{90903FC8-25CA-E11D-61FF-BCA5620545B7}"/>
          </ac:spMkLst>
        </pc:spChg>
        <pc:graphicFrameChg chg="add mod">
          <ac:chgData name="Lauren Robinson" userId="aea1efc6-9c7a-4add-af88-648a87984b11" providerId="ADAL" clId="{7F3A33C3-F1A9-40C7-8CFE-E5CEDA6608E4}" dt="2023-06-16T10:59:01.919" v="17749" actId="962"/>
          <ac:graphicFrameMkLst>
            <pc:docMk/>
            <pc:sldMk cId="3871150731" sldId="7885"/>
            <ac:graphicFrameMk id="6" creationId="{1A1D73BD-F809-77CC-9E77-06F108753000}"/>
          </ac:graphicFrameMkLst>
        </pc:graphicFrameChg>
      </pc:sldChg>
      <pc:sldChg chg="new del">
        <pc:chgData name="Lauren Robinson" userId="aea1efc6-9c7a-4add-af88-648a87984b11" providerId="ADAL" clId="{7F3A33C3-F1A9-40C7-8CFE-E5CEDA6608E4}" dt="2023-06-16T00:00:51.067" v="10864" actId="47"/>
        <pc:sldMkLst>
          <pc:docMk/>
          <pc:sldMk cId="421512124" sldId="7886"/>
        </pc:sldMkLst>
      </pc:sldChg>
      <pc:sldChg chg="new del">
        <pc:chgData name="Lauren Robinson" userId="aea1efc6-9c7a-4add-af88-648a87984b11" providerId="ADAL" clId="{7F3A33C3-F1A9-40C7-8CFE-E5CEDA6608E4}" dt="2023-06-16T00:16:48.109" v="10944" actId="47"/>
        <pc:sldMkLst>
          <pc:docMk/>
          <pc:sldMk cId="3247777546" sldId="7886"/>
        </pc:sldMkLst>
      </pc:sldChg>
      <pc:sldChg chg="addSp delSp modSp new mod modClrScheme chgLayout modNotesTx">
        <pc:chgData name="Lauren Robinson" userId="aea1efc6-9c7a-4add-af88-648a87984b11" providerId="ADAL" clId="{7F3A33C3-F1A9-40C7-8CFE-E5CEDA6608E4}" dt="2023-06-16T11:01:52.889" v="17784" actId="14100"/>
        <pc:sldMkLst>
          <pc:docMk/>
          <pc:sldMk cId="704291424" sldId="7887"/>
        </pc:sldMkLst>
        <pc:spChg chg="mod ord">
          <ac:chgData name="Lauren Robinson" userId="aea1efc6-9c7a-4add-af88-648a87984b11" providerId="ADAL" clId="{7F3A33C3-F1A9-40C7-8CFE-E5CEDA6608E4}" dt="2023-06-16T11:01:34.540" v="17767" actId="700"/>
          <ac:spMkLst>
            <pc:docMk/>
            <pc:sldMk cId="704291424" sldId="7887"/>
            <ac:spMk id="2" creationId="{52607386-C4A9-93C8-B643-220FFA435FF3}"/>
          </ac:spMkLst>
        </pc:spChg>
        <pc:spChg chg="mod ord">
          <ac:chgData name="Lauren Robinson" userId="aea1efc6-9c7a-4add-af88-648a87984b11" providerId="ADAL" clId="{7F3A33C3-F1A9-40C7-8CFE-E5CEDA6608E4}" dt="2023-06-16T11:01:34.540" v="17767" actId="700"/>
          <ac:spMkLst>
            <pc:docMk/>
            <pc:sldMk cId="704291424" sldId="7887"/>
            <ac:spMk id="3" creationId="{536E6771-81C2-3925-B243-860DB2CA952D}"/>
          </ac:spMkLst>
        </pc:spChg>
        <pc:spChg chg="mod ord">
          <ac:chgData name="Lauren Robinson" userId="aea1efc6-9c7a-4add-af88-648a87984b11" providerId="ADAL" clId="{7F3A33C3-F1A9-40C7-8CFE-E5CEDA6608E4}" dt="2023-06-16T11:01:52.889" v="17784" actId="14100"/>
          <ac:spMkLst>
            <pc:docMk/>
            <pc:sldMk cId="704291424" sldId="7887"/>
            <ac:spMk id="4" creationId="{7673B3E0-C6E1-50F3-0EA6-4C67321D29EC}"/>
          </ac:spMkLst>
        </pc:spChg>
        <pc:spChg chg="mod ord">
          <ac:chgData name="Lauren Robinson" userId="aea1efc6-9c7a-4add-af88-648a87984b11" providerId="ADAL" clId="{7F3A33C3-F1A9-40C7-8CFE-E5CEDA6608E4}" dt="2023-06-16T11:01:34.540" v="17767" actId="700"/>
          <ac:spMkLst>
            <pc:docMk/>
            <pc:sldMk cId="704291424" sldId="7887"/>
            <ac:spMk id="5" creationId="{378087FC-B086-E5C7-7767-89CB0CEB468C}"/>
          </ac:spMkLst>
        </pc:spChg>
        <pc:graphicFrameChg chg="add del mod modGraphic">
          <ac:chgData name="Lauren Robinson" userId="aea1efc6-9c7a-4add-af88-648a87984b11" providerId="ADAL" clId="{7F3A33C3-F1A9-40C7-8CFE-E5CEDA6608E4}" dt="2023-06-16T00:24:27.650" v="11139" actId="478"/>
          <ac:graphicFrameMkLst>
            <pc:docMk/>
            <pc:sldMk cId="704291424" sldId="7887"/>
            <ac:graphicFrameMk id="6" creationId="{1CBB866B-8FED-C5C8-62DB-D61C2C40C59C}"/>
          </ac:graphicFrameMkLst>
        </pc:graphicFrameChg>
        <pc:graphicFrameChg chg="add del mod modGraphic">
          <ac:chgData name="Lauren Robinson" userId="aea1efc6-9c7a-4add-af88-648a87984b11" providerId="ADAL" clId="{7F3A33C3-F1A9-40C7-8CFE-E5CEDA6608E4}" dt="2023-06-16T00:25:33.234" v="11184" actId="478"/>
          <ac:graphicFrameMkLst>
            <pc:docMk/>
            <pc:sldMk cId="704291424" sldId="7887"/>
            <ac:graphicFrameMk id="7" creationId="{0F517CAC-6868-1549-B24F-1A4795187649}"/>
          </ac:graphicFrameMkLst>
        </pc:graphicFrameChg>
        <pc:graphicFrameChg chg="add mod">
          <ac:chgData name="Lauren Robinson" userId="aea1efc6-9c7a-4add-af88-648a87984b11" providerId="ADAL" clId="{7F3A33C3-F1A9-40C7-8CFE-E5CEDA6608E4}" dt="2023-06-16T07:35:01.020" v="11187"/>
          <ac:graphicFrameMkLst>
            <pc:docMk/>
            <pc:sldMk cId="704291424" sldId="7887"/>
            <ac:graphicFrameMk id="8" creationId="{82E09F41-69A4-4EFC-A459-CF6C79423D2E}"/>
          </ac:graphicFrameMkLst>
        </pc:graphicFrameChg>
        <pc:graphicFrameChg chg="add mod">
          <ac:chgData name="Lauren Robinson" userId="aea1efc6-9c7a-4add-af88-648a87984b11" providerId="ADAL" clId="{7F3A33C3-F1A9-40C7-8CFE-E5CEDA6608E4}" dt="2023-06-16T07:35:35.838" v="11200"/>
          <ac:graphicFrameMkLst>
            <pc:docMk/>
            <pc:sldMk cId="704291424" sldId="7887"/>
            <ac:graphicFrameMk id="10" creationId="{82E09F41-69A4-4EFC-A459-CF6C79423D2E}"/>
          </ac:graphicFrameMkLst>
        </pc:graphicFrameChg>
        <pc:graphicFrameChg chg="add mod">
          <ac:chgData name="Lauren Robinson" userId="aea1efc6-9c7a-4add-af88-648a87984b11" providerId="ADAL" clId="{7F3A33C3-F1A9-40C7-8CFE-E5CEDA6608E4}" dt="2023-06-16T07:58:29.517" v="11232"/>
          <ac:graphicFrameMkLst>
            <pc:docMk/>
            <pc:sldMk cId="704291424" sldId="7887"/>
            <ac:graphicFrameMk id="12" creationId="{9B7A67C4-D096-4CB8-426A-89310D6818E9}"/>
          </ac:graphicFrameMkLst>
        </pc:graphicFrameChg>
        <pc:graphicFrameChg chg="add mod">
          <ac:chgData name="Lauren Robinson" userId="aea1efc6-9c7a-4add-af88-648a87984b11" providerId="ADAL" clId="{7F3A33C3-F1A9-40C7-8CFE-E5CEDA6608E4}" dt="2023-06-16T08:00:20.085" v="11250"/>
          <ac:graphicFrameMkLst>
            <pc:docMk/>
            <pc:sldMk cId="704291424" sldId="7887"/>
            <ac:graphicFrameMk id="14" creationId="{82E09F41-69A4-4EFC-A459-CF6C79423D2E}"/>
          </ac:graphicFrameMkLst>
        </pc:graphicFrameChg>
        <pc:graphicFrameChg chg="add mod">
          <ac:chgData name="Lauren Robinson" userId="aea1efc6-9c7a-4add-af88-648a87984b11" providerId="ADAL" clId="{7F3A33C3-F1A9-40C7-8CFE-E5CEDA6608E4}" dt="2023-06-16T08:00:43.659" v="11258"/>
          <ac:graphicFrameMkLst>
            <pc:docMk/>
            <pc:sldMk cId="704291424" sldId="7887"/>
            <ac:graphicFrameMk id="16" creationId="{9B7A67C4-D096-4CB8-426A-89310D6818E9}"/>
          </ac:graphicFrameMkLst>
        </pc:graphicFrameChg>
        <pc:graphicFrameChg chg="add mod">
          <ac:chgData name="Lauren Robinson" userId="aea1efc6-9c7a-4add-af88-648a87984b11" providerId="ADAL" clId="{7F3A33C3-F1A9-40C7-8CFE-E5CEDA6608E4}" dt="2023-06-16T08:02:55.246" v="11273"/>
          <ac:graphicFrameMkLst>
            <pc:docMk/>
            <pc:sldMk cId="704291424" sldId="7887"/>
            <ac:graphicFrameMk id="18" creationId="{9B7A67C4-D096-4CB8-426A-89310D6818E9}"/>
          </ac:graphicFrameMkLst>
        </pc:graphicFrameChg>
        <pc:picChg chg="add del mod">
          <ac:chgData name="Lauren Robinson" userId="aea1efc6-9c7a-4add-af88-648a87984b11" providerId="ADAL" clId="{7F3A33C3-F1A9-40C7-8CFE-E5CEDA6608E4}" dt="2023-06-16T07:35:19.416" v="11197" actId="478"/>
          <ac:picMkLst>
            <pc:docMk/>
            <pc:sldMk cId="704291424" sldId="7887"/>
            <ac:picMk id="9" creationId="{F755C423-D7A3-DF7E-1F10-9A625D07DB18}"/>
          </ac:picMkLst>
        </pc:picChg>
        <pc:picChg chg="add del mod">
          <ac:chgData name="Lauren Robinson" userId="aea1efc6-9c7a-4add-af88-648a87984b11" providerId="ADAL" clId="{7F3A33C3-F1A9-40C7-8CFE-E5CEDA6608E4}" dt="2023-06-16T08:00:18.871" v="11247" actId="478"/>
          <ac:picMkLst>
            <pc:docMk/>
            <pc:sldMk cId="704291424" sldId="7887"/>
            <ac:picMk id="11" creationId="{956AC340-9354-BABB-AF3E-687A26A53387}"/>
          </ac:picMkLst>
        </pc:picChg>
        <pc:picChg chg="add del mod">
          <ac:chgData name="Lauren Robinson" userId="aea1efc6-9c7a-4add-af88-648a87984b11" providerId="ADAL" clId="{7F3A33C3-F1A9-40C7-8CFE-E5CEDA6608E4}" dt="2023-06-16T08:00:26.749" v="11253" actId="478"/>
          <ac:picMkLst>
            <pc:docMk/>
            <pc:sldMk cId="704291424" sldId="7887"/>
            <ac:picMk id="13" creationId="{F33ED38F-E372-3189-68AF-70F3F81C9638}"/>
          </ac:picMkLst>
        </pc:picChg>
        <pc:picChg chg="add mod">
          <ac:chgData name="Lauren Robinson" userId="aea1efc6-9c7a-4add-af88-648a87984b11" providerId="ADAL" clId="{7F3A33C3-F1A9-40C7-8CFE-E5CEDA6608E4}" dt="2023-06-16T09:28:28.824" v="13799" actId="962"/>
          <ac:picMkLst>
            <pc:docMk/>
            <pc:sldMk cId="704291424" sldId="7887"/>
            <ac:picMk id="15" creationId="{033DF597-5216-85A5-6EEB-AC9F35CAFC92}"/>
          </ac:picMkLst>
        </pc:picChg>
        <pc:picChg chg="add del mod">
          <ac:chgData name="Lauren Robinson" userId="aea1efc6-9c7a-4add-af88-648a87984b11" providerId="ADAL" clId="{7F3A33C3-F1A9-40C7-8CFE-E5CEDA6608E4}" dt="2023-06-16T08:02:53.772" v="11270" actId="478"/>
          <ac:picMkLst>
            <pc:docMk/>
            <pc:sldMk cId="704291424" sldId="7887"/>
            <ac:picMk id="17" creationId="{BFC19D68-81D3-39DB-6643-C97417091F40}"/>
          </ac:picMkLst>
        </pc:picChg>
        <pc:picChg chg="add mod">
          <ac:chgData name="Lauren Robinson" userId="aea1efc6-9c7a-4add-af88-648a87984b11" providerId="ADAL" clId="{7F3A33C3-F1A9-40C7-8CFE-E5CEDA6608E4}" dt="2023-06-16T09:29:05.200" v="14189" actId="962"/>
          <ac:picMkLst>
            <pc:docMk/>
            <pc:sldMk cId="704291424" sldId="7887"/>
            <ac:picMk id="19" creationId="{D78939C2-90BE-34B8-C90B-5D5D9BC59946}"/>
          </ac:picMkLst>
        </pc:picChg>
      </pc:sldChg>
      <pc:sldChg chg="new del">
        <pc:chgData name="Lauren Robinson" userId="aea1efc6-9c7a-4add-af88-648a87984b11" providerId="ADAL" clId="{7F3A33C3-F1A9-40C7-8CFE-E5CEDA6608E4}" dt="2023-06-16T00:19:17.594" v="10953" actId="680"/>
        <pc:sldMkLst>
          <pc:docMk/>
          <pc:sldMk cId="656500993" sldId="7888"/>
        </pc:sldMkLst>
      </pc:sldChg>
      <pc:sldChg chg="new del">
        <pc:chgData name="Lauren Robinson" userId="aea1efc6-9c7a-4add-af88-648a87984b11" providerId="ADAL" clId="{7F3A33C3-F1A9-40C7-8CFE-E5CEDA6608E4}" dt="2023-06-16T00:19:06.508" v="10951" actId="680"/>
        <pc:sldMkLst>
          <pc:docMk/>
          <pc:sldMk cId="3229139018" sldId="7888"/>
        </pc:sldMkLst>
      </pc:sldChg>
      <pc:sldChg chg="addSp delSp modSp new mod">
        <pc:chgData name="Lauren Robinson" userId="aea1efc6-9c7a-4add-af88-648a87984b11" providerId="ADAL" clId="{7F3A33C3-F1A9-40C7-8CFE-E5CEDA6608E4}" dt="2023-06-16T11:05:47.137" v="17852"/>
        <pc:sldMkLst>
          <pc:docMk/>
          <pc:sldMk cId="3948048812" sldId="7888"/>
        </pc:sldMkLst>
        <pc:spChg chg="mod">
          <ac:chgData name="Lauren Robinson" userId="aea1efc6-9c7a-4add-af88-648a87984b11" providerId="ADAL" clId="{7F3A33C3-F1A9-40C7-8CFE-E5CEDA6608E4}" dt="2023-06-16T11:05:47.137" v="17852"/>
          <ac:spMkLst>
            <pc:docMk/>
            <pc:sldMk cId="3948048812" sldId="7888"/>
            <ac:spMk id="2" creationId="{E4E10128-93CB-1FAD-5C24-54447FEFC8C0}"/>
          </ac:spMkLst>
        </pc:spChg>
        <pc:spChg chg="del">
          <ac:chgData name="Lauren Robinson" userId="aea1efc6-9c7a-4add-af88-648a87984b11" providerId="ADAL" clId="{7F3A33C3-F1A9-40C7-8CFE-E5CEDA6608E4}" dt="2023-06-16T08:17:36.410" v="11742" actId="478"/>
          <ac:spMkLst>
            <pc:docMk/>
            <pc:sldMk cId="3948048812" sldId="7888"/>
            <ac:spMk id="3" creationId="{5835AC5A-BE2D-5324-1AA3-EF797C57503A}"/>
          </ac:spMkLst>
        </pc:spChg>
        <pc:spChg chg="del">
          <ac:chgData name="Lauren Robinson" userId="aea1efc6-9c7a-4add-af88-648a87984b11" providerId="ADAL" clId="{7F3A33C3-F1A9-40C7-8CFE-E5CEDA6608E4}" dt="2023-06-16T08:17:31.978" v="11741" actId="478"/>
          <ac:spMkLst>
            <pc:docMk/>
            <pc:sldMk cId="3948048812" sldId="7888"/>
            <ac:spMk id="4" creationId="{4800BB4F-AF81-08C3-17A7-178C5C23E830}"/>
          </ac:spMkLst>
        </pc:spChg>
        <pc:spChg chg="mod">
          <ac:chgData name="Lauren Robinson" userId="aea1efc6-9c7a-4add-af88-648a87984b11" providerId="ADAL" clId="{7F3A33C3-F1A9-40C7-8CFE-E5CEDA6608E4}" dt="2023-06-16T08:17:27.297" v="11740"/>
          <ac:spMkLst>
            <pc:docMk/>
            <pc:sldMk cId="3948048812" sldId="7888"/>
            <ac:spMk id="5" creationId="{97DC6458-FED3-1E23-8BDF-AFFFA7EFB07F}"/>
          </ac:spMkLst>
        </pc:spChg>
        <pc:picChg chg="add mod">
          <ac:chgData name="Lauren Robinson" userId="aea1efc6-9c7a-4add-af88-648a87984b11" providerId="ADAL" clId="{7F3A33C3-F1A9-40C7-8CFE-E5CEDA6608E4}" dt="2023-06-16T08:17:21.051" v="11739"/>
          <ac:picMkLst>
            <pc:docMk/>
            <pc:sldMk cId="3948048812" sldId="7888"/>
            <ac:picMk id="6" creationId="{21C7EB3F-F5DB-5C72-D2F4-BE59AAEC8B15}"/>
          </ac:picMkLst>
        </pc:picChg>
      </pc:sldChg>
      <pc:sldChg chg="modSp add mod">
        <pc:chgData name="Lauren Robinson" userId="aea1efc6-9c7a-4add-af88-648a87984b11" providerId="ADAL" clId="{7F3A33C3-F1A9-40C7-8CFE-E5CEDA6608E4}" dt="2023-06-16T11:05:41.687" v="17850" actId="20577"/>
        <pc:sldMkLst>
          <pc:docMk/>
          <pc:sldMk cId="4254517108" sldId="7889"/>
        </pc:sldMkLst>
        <pc:spChg chg="mod">
          <ac:chgData name="Lauren Robinson" userId="aea1efc6-9c7a-4add-af88-648a87984b11" providerId="ADAL" clId="{7F3A33C3-F1A9-40C7-8CFE-E5CEDA6608E4}" dt="2023-06-16T11:05:41.687" v="17850" actId="20577"/>
          <ac:spMkLst>
            <pc:docMk/>
            <pc:sldMk cId="4254517108" sldId="7889"/>
            <ac:spMk id="2" creationId="{E4E10128-93CB-1FAD-5C24-54447FEFC8C0}"/>
          </ac:spMkLst>
        </pc:spChg>
      </pc:sldChg>
      <pc:sldChg chg="modSp add mod">
        <pc:chgData name="Lauren Robinson" userId="aea1efc6-9c7a-4add-af88-648a87984b11" providerId="ADAL" clId="{7F3A33C3-F1A9-40C7-8CFE-E5CEDA6608E4}" dt="2023-06-16T11:05:51.063" v="17854"/>
        <pc:sldMkLst>
          <pc:docMk/>
          <pc:sldMk cId="1297110145" sldId="7890"/>
        </pc:sldMkLst>
        <pc:spChg chg="mod">
          <ac:chgData name="Lauren Robinson" userId="aea1efc6-9c7a-4add-af88-648a87984b11" providerId="ADAL" clId="{7F3A33C3-F1A9-40C7-8CFE-E5CEDA6608E4}" dt="2023-06-16T11:05:51.063" v="17854"/>
          <ac:spMkLst>
            <pc:docMk/>
            <pc:sldMk cId="1297110145" sldId="7890"/>
            <ac:spMk id="2" creationId="{E4E10128-93CB-1FAD-5C24-54447FEFC8C0}"/>
          </ac:spMkLst>
        </pc:spChg>
      </pc:sldChg>
      <pc:sldChg chg="modSp add mod">
        <pc:chgData name="Lauren Robinson" userId="aea1efc6-9c7a-4add-af88-648a87984b11" providerId="ADAL" clId="{7F3A33C3-F1A9-40C7-8CFE-E5CEDA6608E4}" dt="2023-06-16T11:05:55.552" v="17856"/>
        <pc:sldMkLst>
          <pc:docMk/>
          <pc:sldMk cId="2975477275" sldId="7891"/>
        </pc:sldMkLst>
        <pc:spChg chg="mod">
          <ac:chgData name="Lauren Robinson" userId="aea1efc6-9c7a-4add-af88-648a87984b11" providerId="ADAL" clId="{7F3A33C3-F1A9-40C7-8CFE-E5CEDA6608E4}" dt="2023-06-16T11:05:55.552" v="17856"/>
          <ac:spMkLst>
            <pc:docMk/>
            <pc:sldMk cId="2975477275" sldId="7891"/>
            <ac:spMk id="2" creationId="{E4E10128-93CB-1FAD-5C24-54447FEFC8C0}"/>
          </ac:spMkLst>
        </pc:spChg>
      </pc:sldChg>
      <pc:sldChg chg="modSp add mod">
        <pc:chgData name="Lauren Robinson" userId="aea1efc6-9c7a-4add-af88-648a87984b11" providerId="ADAL" clId="{7F3A33C3-F1A9-40C7-8CFE-E5CEDA6608E4}" dt="2023-06-16T10:59:20.807" v="17752" actId="962"/>
        <pc:sldMkLst>
          <pc:docMk/>
          <pc:sldMk cId="4101767898" sldId="7892"/>
        </pc:sldMkLst>
        <pc:spChg chg="mod">
          <ac:chgData name="Lauren Robinson" userId="aea1efc6-9c7a-4add-af88-648a87984b11" providerId="ADAL" clId="{7F3A33C3-F1A9-40C7-8CFE-E5CEDA6608E4}" dt="2023-06-16T10:53:36.464" v="17717" actId="20577"/>
          <ac:spMkLst>
            <pc:docMk/>
            <pc:sldMk cId="4101767898" sldId="7892"/>
            <ac:spMk id="2" creationId="{E4E10128-93CB-1FAD-5C24-54447FEFC8C0}"/>
          </ac:spMkLst>
        </pc:spChg>
        <pc:spChg chg="mod">
          <ac:chgData name="Lauren Robinson" userId="aea1efc6-9c7a-4add-af88-648a87984b11" providerId="ADAL" clId="{7F3A33C3-F1A9-40C7-8CFE-E5CEDA6608E4}" dt="2023-06-16T10:59:20.807" v="17752" actId="962"/>
          <ac:spMkLst>
            <pc:docMk/>
            <pc:sldMk cId="4101767898" sldId="7892"/>
            <ac:spMk id="5" creationId="{97DC6458-FED3-1E23-8BDF-AFFFA7EFB07F}"/>
          </ac:spMkLst>
        </pc:spChg>
      </pc:sldChg>
      <pc:sldChg chg="modSp add mod">
        <pc:chgData name="Lauren Robinson" userId="aea1efc6-9c7a-4add-af88-648a87984b11" providerId="ADAL" clId="{7F3A33C3-F1A9-40C7-8CFE-E5CEDA6608E4}" dt="2023-06-16T10:59:29.512" v="17754" actId="962"/>
        <pc:sldMkLst>
          <pc:docMk/>
          <pc:sldMk cId="233465919" sldId="7893"/>
        </pc:sldMkLst>
        <pc:spChg chg="mod">
          <ac:chgData name="Lauren Robinson" userId="aea1efc6-9c7a-4add-af88-648a87984b11" providerId="ADAL" clId="{7F3A33C3-F1A9-40C7-8CFE-E5CEDA6608E4}" dt="2023-06-16T09:32:13.398" v="14916" actId="20577"/>
          <ac:spMkLst>
            <pc:docMk/>
            <pc:sldMk cId="233465919" sldId="7893"/>
            <ac:spMk id="2" creationId="{E4E10128-93CB-1FAD-5C24-54447FEFC8C0}"/>
          </ac:spMkLst>
        </pc:spChg>
        <pc:spChg chg="mod">
          <ac:chgData name="Lauren Robinson" userId="aea1efc6-9c7a-4add-af88-648a87984b11" providerId="ADAL" clId="{7F3A33C3-F1A9-40C7-8CFE-E5CEDA6608E4}" dt="2023-06-16T10:59:29.512" v="17754" actId="962"/>
          <ac:spMkLst>
            <pc:docMk/>
            <pc:sldMk cId="233465919" sldId="7893"/>
            <ac:spMk id="5" creationId="{97DC6458-FED3-1E23-8BDF-AFFFA7EFB07F}"/>
          </ac:spMkLst>
        </pc:spChg>
      </pc:sldChg>
      <pc:sldChg chg="addSp delSp modSp new del mod">
        <pc:chgData name="Lauren Robinson" userId="aea1efc6-9c7a-4add-af88-648a87984b11" providerId="ADAL" clId="{7F3A33C3-F1A9-40C7-8CFE-E5CEDA6608E4}" dt="2023-06-16T09:31:46.723" v="14914" actId="47"/>
        <pc:sldMkLst>
          <pc:docMk/>
          <pc:sldMk cId="192418279" sldId="7894"/>
        </pc:sldMkLst>
        <pc:spChg chg="del">
          <ac:chgData name="Lauren Robinson" userId="aea1efc6-9c7a-4add-af88-648a87984b11" providerId="ADAL" clId="{7F3A33C3-F1A9-40C7-8CFE-E5CEDA6608E4}" dt="2023-06-16T08:23:04.954" v="12116" actId="478"/>
          <ac:spMkLst>
            <pc:docMk/>
            <pc:sldMk cId="192418279" sldId="7894"/>
            <ac:spMk id="4" creationId="{3A20962C-708B-0F92-E12F-D8018C878B55}"/>
          </ac:spMkLst>
        </pc:spChg>
        <pc:graphicFrameChg chg="add mod modGraphic">
          <ac:chgData name="Lauren Robinson" userId="aea1efc6-9c7a-4add-af88-648a87984b11" providerId="ADAL" clId="{7F3A33C3-F1A9-40C7-8CFE-E5CEDA6608E4}" dt="2023-06-16T08:43:10.991" v="12511" actId="13926"/>
          <ac:graphicFrameMkLst>
            <pc:docMk/>
            <pc:sldMk cId="192418279" sldId="7894"/>
            <ac:graphicFrameMk id="6" creationId="{3D5866EF-E166-E565-7F9F-14D0E2871B6B}"/>
          </ac:graphicFrameMkLst>
        </pc:graphicFrameChg>
      </pc:sldChg>
      <pc:sldChg chg="new del">
        <pc:chgData name="Lauren Robinson" userId="aea1efc6-9c7a-4add-af88-648a87984b11" providerId="ADAL" clId="{7F3A33C3-F1A9-40C7-8CFE-E5CEDA6608E4}" dt="2023-06-16T08:36:43.810" v="12334" actId="680"/>
        <pc:sldMkLst>
          <pc:docMk/>
          <pc:sldMk cId="276790182" sldId="7895"/>
        </pc:sldMkLst>
      </pc:sldChg>
      <pc:sldChg chg="new del">
        <pc:chgData name="Lauren Robinson" userId="aea1efc6-9c7a-4add-af88-648a87984b11" providerId="ADAL" clId="{7F3A33C3-F1A9-40C7-8CFE-E5CEDA6608E4}" dt="2023-06-16T08:36:48.870" v="12336" actId="680"/>
        <pc:sldMkLst>
          <pc:docMk/>
          <pc:sldMk cId="709498453" sldId="7895"/>
        </pc:sldMkLst>
      </pc:sldChg>
      <pc:sldChg chg="delSp modSp new mod">
        <pc:chgData name="Lauren Robinson" userId="aea1efc6-9c7a-4add-af88-648a87984b11" providerId="ADAL" clId="{7F3A33C3-F1A9-40C7-8CFE-E5CEDA6608E4}" dt="2023-06-16T11:06:00.617" v="17857" actId="478"/>
        <pc:sldMkLst>
          <pc:docMk/>
          <pc:sldMk cId="3715932935" sldId="7895"/>
        </pc:sldMkLst>
        <pc:spChg chg="mod">
          <ac:chgData name="Lauren Robinson" userId="aea1efc6-9c7a-4add-af88-648a87984b11" providerId="ADAL" clId="{7F3A33C3-F1A9-40C7-8CFE-E5CEDA6608E4}" dt="2023-06-16T08:37:25.068" v="12429" actId="20577"/>
          <ac:spMkLst>
            <pc:docMk/>
            <pc:sldMk cId="3715932935" sldId="7895"/>
            <ac:spMk id="2" creationId="{5DCC2525-6CA8-0909-B1C3-034FAD14CCB2}"/>
          </ac:spMkLst>
        </pc:spChg>
        <pc:spChg chg="del mod">
          <ac:chgData name="Lauren Robinson" userId="aea1efc6-9c7a-4add-af88-648a87984b11" providerId="ADAL" clId="{7F3A33C3-F1A9-40C7-8CFE-E5CEDA6608E4}" dt="2023-06-16T11:06:00.617" v="17857" actId="478"/>
          <ac:spMkLst>
            <pc:docMk/>
            <pc:sldMk cId="3715932935" sldId="7895"/>
            <ac:spMk id="3" creationId="{FF09580C-C6FB-EF54-A0F2-A586F024FEF5}"/>
          </ac:spMkLst>
        </pc:spChg>
        <pc:spChg chg="mod">
          <ac:chgData name="Lauren Robinson" userId="aea1efc6-9c7a-4add-af88-648a87984b11" providerId="ADAL" clId="{7F3A33C3-F1A9-40C7-8CFE-E5CEDA6608E4}" dt="2023-06-16T09:59:34.380" v="16132" actId="6549"/>
          <ac:spMkLst>
            <pc:docMk/>
            <pc:sldMk cId="3715932935" sldId="7895"/>
            <ac:spMk id="4" creationId="{7E7813D6-B35D-F38B-686B-F5391D22A4BA}"/>
          </ac:spMkLst>
        </pc:spChg>
        <pc:spChg chg="mod">
          <ac:chgData name="Lauren Robinson" userId="aea1efc6-9c7a-4add-af88-648a87984b11" providerId="ADAL" clId="{7F3A33C3-F1A9-40C7-8CFE-E5CEDA6608E4}" dt="2023-06-16T10:59:16.774" v="17751" actId="962"/>
          <ac:spMkLst>
            <pc:docMk/>
            <pc:sldMk cId="3715932935" sldId="7895"/>
            <ac:spMk id="5" creationId="{FD6201DD-8B4C-3C35-8C25-1EF2CDD245EE}"/>
          </ac:spMkLst>
        </pc:spChg>
      </pc:sldChg>
      <pc:sldChg chg="addSp delSp modSp new mod ord modNotesTx">
        <pc:chgData name="Lauren Robinson" userId="aea1efc6-9c7a-4add-af88-648a87984b11" providerId="ADAL" clId="{7F3A33C3-F1A9-40C7-8CFE-E5CEDA6608E4}" dt="2023-06-16T16:29:07.704" v="18503" actId="20577"/>
        <pc:sldMkLst>
          <pc:docMk/>
          <pc:sldMk cId="2858894943" sldId="7896"/>
        </pc:sldMkLst>
        <pc:spChg chg="mod">
          <ac:chgData name="Lauren Robinson" userId="aea1efc6-9c7a-4add-af88-648a87984b11" providerId="ADAL" clId="{7F3A33C3-F1A9-40C7-8CFE-E5CEDA6608E4}" dt="2023-06-16T10:53:28.129" v="17716" actId="20577"/>
          <ac:spMkLst>
            <pc:docMk/>
            <pc:sldMk cId="2858894943" sldId="7896"/>
            <ac:spMk id="2" creationId="{6DA19FDF-841A-3B3D-5ECC-740768DA3A53}"/>
          </ac:spMkLst>
        </pc:spChg>
        <pc:spChg chg="del mod">
          <ac:chgData name="Lauren Robinson" userId="aea1efc6-9c7a-4add-af88-648a87984b11" providerId="ADAL" clId="{7F3A33C3-F1A9-40C7-8CFE-E5CEDA6608E4}" dt="2023-06-16T16:25:03.941" v="18261" actId="478"/>
          <ac:spMkLst>
            <pc:docMk/>
            <pc:sldMk cId="2858894943" sldId="7896"/>
            <ac:spMk id="3" creationId="{D33151ED-AEE3-3CDA-CD87-F1A025620BFF}"/>
          </ac:spMkLst>
        </pc:spChg>
        <pc:spChg chg="mod">
          <ac:chgData name="Lauren Robinson" userId="aea1efc6-9c7a-4add-af88-648a87984b11" providerId="ADAL" clId="{7F3A33C3-F1A9-40C7-8CFE-E5CEDA6608E4}" dt="2023-06-16T16:23:04.870" v="18259" actId="6549"/>
          <ac:spMkLst>
            <pc:docMk/>
            <pc:sldMk cId="2858894943" sldId="7896"/>
            <ac:spMk id="4" creationId="{90751362-8B98-6017-4A25-F6B5611AD992}"/>
          </ac:spMkLst>
        </pc:spChg>
        <pc:picChg chg="add mod">
          <ac:chgData name="Lauren Robinson" userId="aea1efc6-9c7a-4add-af88-648a87984b11" providerId="ADAL" clId="{7F3A33C3-F1A9-40C7-8CFE-E5CEDA6608E4}" dt="2023-06-16T09:57:33.489" v="16113" actId="14100"/>
          <ac:picMkLst>
            <pc:docMk/>
            <pc:sldMk cId="2858894943" sldId="7896"/>
            <ac:picMk id="6" creationId="{C3E2427B-A6F2-70DD-F534-258AB1264592}"/>
          </ac:picMkLst>
        </pc:picChg>
      </pc:sldChg>
      <pc:sldChg chg="modSp new del mod">
        <pc:chgData name="Lauren Robinson" userId="aea1efc6-9c7a-4add-af88-648a87984b11" providerId="ADAL" clId="{7F3A33C3-F1A9-40C7-8CFE-E5CEDA6608E4}" dt="2023-06-16T10:04:12.302" v="16208" actId="680"/>
        <pc:sldMkLst>
          <pc:docMk/>
          <pc:sldMk cId="62217921" sldId="7897"/>
        </pc:sldMkLst>
        <pc:spChg chg="mod">
          <ac:chgData name="Lauren Robinson" userId="aea1efc6-9c7a-4add-af88-648a87984b11" providerId="ADAL" clId="{7F3A33C3-F1A9-40C7-8CFE-E5CEDA6608E4}" dt="2023-06-16T10:04:11.872" v="16207"/>
          <ac:spMkLst>
            <pc:docMk/>
            <pc:sldMk cId="62217921" sldId="7897"/>
            <ac:spMk id="4" creationId="{9FC31B7D-B942-4CE8-3153-CBD3CA548420}"/>
          </ac:spMkLst>
        </pc:spChg>
      </pc:sldChg>
      <pc:sldChg chg="addSp delSp modSp add del mod ord modClrScheme chgLayout">
        <pc:chgData name="Lauren Robinson" userId="aea1efc6-9c7a-4add-af88-648a87984b11" providerId="ADAL" clId="{7F3A33C3-F1A9-40C7-8CFE-E5CEDA6608E4}" dt="2023-06-16T12:26:08.884" v="17965" actId="47"/>
        <pc:sldMkLst>
          <pc:docMk/>
          <pc:sldMk cId="2448955679" sldId="7897"/>
        </pc:sldMkLst>
        <pc:spChg chg="mod ord">
          <ac:chgData name="Lauren Robinson" userId="aea1efc6-9c7a-4add-af88-648a87984b11" providerId="ADAL" clId="{7F3A33C3-F1A9-40C7-8CFE-E5CEDA6608E4}" dt="2023-06-16T11:06:15.483" v="17861" actId="700"/>
          <ac:spMkLst>
            <pc:docMk/>
            <pc:sldMk cId="2448955679" sldId="7897"/>
            <ac:spMk id="2" creationId="{B26E4874-AAC0-AB73-E3C3-C6DE00E9E3B0}"/>
          </ac:spMkLst>
        </pc:spChg>
        <pc:spChg chg="del mod">
          <ac:chgData name="Lauren Robinson" userId="aea1efc6-9c7a-4add-af88-648a87984b11" providerId="ADAL" clId="{7F3A33C3-F1A9-40C7-8CFE-E5CEDA6608E4}" dt="2023-06-16T10:52:08.210" v="17667" actId="478"/>
          <ac:spMkLst>
            <pc:docMk/>
            <pc:sldMk cId="2448955679" sldId="7897"/>
            <ac:spMk id="3" creationId="{C0623B21-0073-6BDA-5330-B9C4F46A3FC3}"/>
          </ac:spMkLst>
        </pc:spChg>
        <pc:spChg chg="del mod">
          <ac:chgData name="Lauren Robinson" userId="aea1efc6-9c7a-4add-af88-648a87984b11" providerId="ADAL" clId="{7F3A33C3-F1A9-40C7-8CFE-E5CEDA6608E4}" dt="2023-06-16T10:52:03.656" v="17666" actId="478"/>
          <ac:spMkLst>
            <pc:docMk/>
            <pc:sldMk cId="2448955679" sldId="7897"/>
            <ac:spMk id="4" creationId="{52AA6D46-A252-3842-3DFE-395F4CDBD491}"/>
          </ac:spMkLst>
        </pc:spChg>
        <pc:spChg chg="mod ord">
          <ac:chgData name="Lauren Robinson" userId="aea1efc6-9c7a-4add-af88-648a87984b11" providerId="ADAL" clId="{7F3A33C3-F1A9-40C7-8CFE-E5CEDA6608E4}" dt="2023-06-16T11:06:15.483" v="17861" actId="700"/>
          <ac:spMkLst>
            <pc:docMk/>
            <pc:sldMk cId="2448955679" sldId="7897"/>
            <ac:spMk id="5" creationId="{0E7DB1F8-69D1-C477-CB36-8D4839636641}"/>
          </ac:spMkLst>
        </pc:spChg>
        <pc:spChg chg="add del mod ord">
          <ac:chgData name="Lauren Robinson" userId="aea1efc6-9c7a-4add-af88-648a87984b11" providerId="ADAL" clId="{7F3A33C3-F1A9-40C7-8CFE-E5CEDA6608E4}" dt="2023-06-16T11:06:18.177" v="17862" actId="478"/>
          <ac:spMkLst>
            <pc:docMk/>
            <pc:sldMk cId="2448955679" sldId="7897"/>
            <ac:spMk id="7" creationId="{F2820C2B-5C69-9249-A298-CD2AEDC48A7F}"/>
          </ac:spMkLst>
        </pc:spChg>
        <pc:spChg chg="add del mod ord">
          <ac:chgData name="Lauren Robinson" userId="aea1efc6-9c7a-4add-af88-648a87984b11" providerId="ADAL" clId="{7F3A33C3-F1A9-40C7-8CFE-E5CEDA6608E4}" dt="2023-06-16T11:06:19.009" v="17863" actId="478"/>
          <ac:spMkLst>
            <pc:docMk/>
            <pc:sldMk cId="2448955679" sldId="7897"/>
            <ac:spMk id="8" creationId="{D7ECE222-549D-910A-6814-BA23E949755D}"/>
          </ac:spMkLst>
        </pc:spChg>
        <pc:picChg chg="mod">
          <ac:chgData name="Lauren Robinson" userId="aea1efc6-9c7a-4add-af88-648a87984b11" providerId="ADAL" clId="{7F3A33C3-F1A9-40C7-8CFE-E5CEDA6608E4}" dt="2023-06-16T11:06:21.754" v="17864" actId="1076"/>
          <ac:picMkLst>
            <pc:docMk/>
            <pc:sldMk cId="2448955679" sldId="7897"/>
            <ac:picMk id="6" creationId="{24E219B8-2FCC-0B04-2A78-06C0122BE28E}"/>
          </ac:picMkLst>
        </pc:picChg>
      </pc:sldChg>
      <pc:sldChg chg="addSp delSp modSp new add del mod modClrScheme chgLayout">
        <pc:chgData name="Lauren Robinson" userId="aea1efc6-9c7a-4add-af88-648a87984b11" providerId="ADAL" clId="{7F3A33C3-F1A9-40C7-8CFE-E5CEDA6608E4}" dt="2023-06-16T16:26:03.802" v="18289" actId="20577"/>
        <pc:sldMkLst>
          <pc:docMk/>
          <pc:sldMk cId="1673517004" sldId="7898"/>
        </pc:sldMkLst>
        <pc:spChg chg="mod ord">
          <ac:chgData name="Lauren Robinson" userId="aea1efc6-9c7a-4add-af88-648a87984b11" providerId="ADAL" clId="{7F3A33C3-F1A9-40C7-8CFE-E5CEDA6608E4}" dt="2023-06-16T11:02:29.287" v="17795" actId="700"/>
          <ac:spMkLst>
            <pc:docMk/>
            <pc:sldMk cId="1673517004" sldId="7898"/>
            <ac:spMk id="2" creationId="{87058877-80F4-E9EC-21F1-724FD349C8D6}"/>
          </ac:spMkLst>
        </pc:spChg>
        <pc:spChg chg="del mod">
          <ac:chgData name="Lauren Robinson" userId="aea1efc6-9c7a-4add-af88-648a87984b11" providerId="ADAL" clId="{7F3A33C3-F1A9-40C7-8CFE-E5CEDA6608E4}" dt="2023-06-16T11:00:04.657" v="17757" actId="478"/>
          <ac:spMkLst>
            <pc:docMk/>
            <pc:sldMk cId="1673517004" sldId="7898"/>
            <ac:spMk id="3" creationId="{F23B809D-43F0-6FED-E858-37DF3ACC4AE9}"/>
          </ac:spMkLst>
        </pc:spChg>
        <pc:spChg chg="del mod ord">
          <ac:chgData name="Lauren Robinson" userId="aea1efc6-9c7a-4add-af88-648a87984b11" providerId="ADAL" clId="{7F3A33C3-F1A9-40C7-8CFE-E5CEDA6608E4}" dt="2023-06-16T11:02:36.801" v="17798" actId="478"/>
          <ac:spMkLst>
            <pc:docMk/>
            <pc:sldMk cId="1673517004" sldId="7898"/>
            <ac:spMk id="4" creationId="{FCCF9B50-719D-DE04-2FFE-34ED7E3DA05B}"/>
          </ac:spMkLst>
        </pc:spChg>
        <pc:spChg chg="mod ord">
          <ac:chgData name="Lauren Robinson" userId="aea1efc6-9c7a-4add-af88-648a87984b11" providerId="ADAL" clId="{7F3A33C3-F1A9-40C7-8CFE-E5CEDA6608E4}" dt="2023-06-16T11:02:29.287" v="17795" actId="700"/>
          <ac:spMkLst>
            <pc:docMk/>
            <pc:sldMk cId="1673517004" sldId="7898"/>
            <ac:spMk id="5" creationId="{9B446AFB-E4B2-2039-4F4E-B8E63501A535}"/>
          </ac:spMkLst>
        </pc:spChg>
        <pc:spChg chg="add del mod ord">
          <ac:chgData name="Lauren Robinson" userId="aea1efc6-9c7a-4add-af88-648a87984b11" providerId="ADAL" clId="{7F3A33C3-F1A9-40C7-8CFE-E5CEDA6608E4}" dt="2023-06-16T11:02:20.417" v="17792" actId="700"/>
          <ac:spMkLst>
            <pc:docMk/>
            <pc:sldMk cId="1673517004" sldId="7898"/>
            <ac:spMk id="6" creationId="{ED7A92FB-56F0-2296-BF96-3EFFE553B7AB}"/>
          </ac:spMkLst>
        </pc:spChg>
        <pc:spChg chg="add mod ord">
          <ac:chgData name="Lauren Robinson" userId="aea1efc6-9c7a-4add-af88-648a87984b11" providerId="ADAL" clId="{7F3A33C3-F1A9-40C7-8CFE-E5CEDA6608E4}" dt="2023-06-16T16:26:03.802" v="18289" actId="20577"/>
          <ac:spMkLst>
            <pc:docMk/>
            <pc:sldMk cId="1673517004" sldId="7898"/>
            <ac:spMk id="7" creationId="{3E74948B-E3E5-1CE5-D318-75397EF33447}"/>
          </ac:spMkLst>
        </pc:spChg>
      </pc:sldChg>
      <pc:sldChg chg="modSp add del mod">
        <pc:chgData name="Lauren Robinson" userId="aea1efc6-9c7a-4add-af88-648a87984b11" providerId="ADAL" clId="{7F3A33C3-F1A9-40C7-8CFE-E5CEDA6608E4}" dt="2023-06-16T12:26:08.884" v="17965" actId="47"/>
        <pc:sldMkLst>
          <pc:docMk/>
          <pc:sldMk cId="782845902" sldId="7899"/>
        </pc:sldMkLst>
        <pc:spChg chg="mod">
          <ac:chgData name="Lauren Robinson" userId="aea1efc6-9c7a-4add-af88-648a87984b11" providerId="ADAL" clId="{7F3A33C3-F1A9-40C7-8CFE-E5CEDA6608E4}" dt="2023-06-16T10:46:23.790" v="17473" actId="20577"/>
          <ac:spMkLst>
            <pc:docMk/>
            <pc:sldMk cId="782845902" sldId="7899"/>
            <ac:spMk id="2" creationId="{E4E10128-93CB-1FAD-5C24-54447FEFC8C0}"/>
          </ac:spMkLst>
        </pc:spChg>
        <pc:spChg chg="mod">
          <ac:chgData name="Lauren Robinson" userId="aea1efc6-9c7a-4add-af88-648a87984b11" providerId="ADAL" clId="{7F3A33C3-F1A9-40C7-8CFE-E5CEDA6608E4}" dt="2023-06-16T10:59:36.637" v="17755" actId="962"/>
          <ac:spMkLst>
            <pc:docMk/>
            <pc:sldMk cId="782845902" sldId="7899"/>
            <ac:spMk id="5" creationId="{97DC6458-FED3-1E23-8BDF-AFFFA7EFB07F}"/>
          </ac:spMkLst>
        </pc:spChg>
      </pc:sldChg>
      <pc:sldMasterChg chg="del delSldLayout">
        <pc:chgData name="Lauren Robinson" userId="aea1efc6-9c7a-4add-af88-648a87984b11" providerId="ADAL" clId="{7F3A33C3-F1A9-40C7-8CFE-E5CEDA6608E4}" dt="2023-06-15T19:59:56.891" v="5353" actId="47"/>
        <pc:sldMasterMkLst>
          <pc:docMk/>
          <pc:sldMasterMk cId="1475836810" sldId="2147483730"/>
        </pc:sldMasterMkLst>
        <pc:sldLayoutChg chg="del">
          <pc:chgData name="Lauren Robinson" userId="aea1efc6-9c7a-4add-af88-648a87984b11" providerId="ADAL" clId="{7F3A33C3-F1A9-40C7-8CFE-E5CEDA6608E4}" dt="2023-06-15T19:59:56.891" v="5353" actId="47"/>
          <pc:sldLayoutMkLst>
            <pc:docMk/>
            <pc:sldMasterMk cId="1475836810" sldId="2147483730"/>
            <pc:sldLayoutMk cId="141068470" sldId="2147483731"/>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2703730373" sldId="2147483732"/>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160252939" sldId="2147483733"/>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686774840" sldId="2147483734"/>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2610195114" sldId="2147483735"/>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101035586" sldId="2147483736"/>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580294408" sldId="2147483737"/>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2409784277" sldId="2147483738"/>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1464856026" sldId="2147483739"/>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719581163" sldId="2147483740"/>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4119562263" sldId="2147483741"/>
          </pc:sldLayoutMkLst>
        </pc:sldLayoutChg>
        <pc:sldLayoutChg chg="del">
          <pc:chgData name="Lauren Robinson" userId="aea1efc6-9c7a-4add-af88-648a87984b11" providerId="ADAL" clId="{7F3A33C3-F1A9-40C7-8CFE-E5CEDA6608E4}" dt="2023-06-15T19:59:56.891" v="5353" actId="47"/>
          <pc:sldLayoutMkLst>
            <pc:docMk/>
            <pc:sldMasterMk cId="1475836810" sldId="2147483730"/>
            <pc:sldLayoutMk cId="2708760775" sldId="2147483742"/>
          </pc:sldLayoutMkLst>
        </pc:sldLayoutChg>
      </pc:sldMasterChg>
    </pc:docChg>
  </pc:docChgLst>
  <pc:docChgLst>
    <pc:chgData clId="Web-{E407F185-EB12-4213-8D2A-D44A8E6CAC21}"/>
    <pc:docChg chg="">
      <pc:chgData name="" userId="" providerId="" clId="Web-{E407F185-EB12-4213-8D2A-D44A8E6CAC21}" dt="2023-06-09T19:45:52.479" v="0"/>
      <pc:docMkLst>
        <pc:docMk/>
      </pc:docMkLst>
      <pc:sldChg chg="modCm">
        <pc:chgData name="" userId="" providerId="" clId="Web-{E407F185-EB12-4213-8D2A-D44A8E6CAC21}" dt="2023-06-09T19:45:52.479" v="0"/>
        <pc:sldMkLst>
          <pc:docMk/>
          <pc:sldMk cId="2229223546" sldId="7873"/>
        </pc:sldMkLst>
        <pc:extLst>
          <p:ext xmlns:p="http://schemas.openxmlformats.org/presentationml/2006/main" uri="{D6D511B9-2390-475A-947B-AFAB55BFBCF1}">
            <pc226:cmChg xmlns:pc226="http://schemas.microsoft.com/office/powerpoint/2022/06/main/command" chg="">
              <pc226:chgData name="" userId="" providerId="" clId="Web-{E407F185-EB12-4213-8D2A-D44A8E6CAC21}" dt="2023-06-09T19:45:52.479" v="0"/>
              <pc2:cmMkLst xmlns:pc2="http://schemas.microsoft.com/office/powerpoint/2019/9/main/command">
                <pc:docMk/>
                <pc:sldMk cId="2229223546" sldId="7873"/>
                <pc2:cmMk id="{AB4D2204-B5FA-4E92-ABCD-2D66641D1DF5}"/>
              </pc2:cmMkLst>
              <pc226:cmRplyChg chg="add">
                <pc226:chgData name="" userId="" providerId="" clId="Web-{E407F185-EB12-4213-8D2A-D44A8E6CAC21}" dt="2023-06-09T19:45:52.479" v="0"/>
                <pc2:cmRplyMkLst xmlns:pc2="http://schemas.microsoft.com/office/powerpoint/2019/9/main/command">
                  <pc:docMk/>
                  <pc:sldMk cId="2229223546" sldId="7873"/>
                  <pc2:cmMk id="{AB4D2204-B5FA-4E92-ABCD-2D66641D1DF5}"/>
                  <pc2:cmRplyMk id="{AC1A7426-31EA-4B55-96C3-028B1E1921FB}"/>
                </pc2:cmRplyMkLst>
              </pc226:cmRplyChg>
            </pc226:cmChg>
          </p:ext>
        </pc:ext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43C8A-A6E1-4F1B-A8D0-F7F7A4EACC0E}"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DCED565E-4CDD-499C-99D3-1C0B728DF7E2}">
      <dgm:prSet phldrT="[Text]"/>
      <dgm:spPr>
        <a:solidFill>
          <a:srgbClr val="C5CE9F"/>
        </a:solidFill>
        <a:ln>
          <a:solidFill>
            <a:srgbClr val="C5CE9F"/>
          </a:solidFill>
        </a:ln>
      </dgm:spPr>
      <dgm:t>
        <a:bodyPr/>
        <a:lstStyle/>
        <a:p>
          <a:r>
            <a:rPr lang="en-US" dirty="0">
              <a:solidFill>
                <a:schemeClr val="tx1"/>
              </a:solidFill>
            </a:rPr>
            <a:t>Participation Burden</a:t>
          </a:r>
        </a:p>
      </dgm:t>
      <dgm:extLst>
        <a:ext uri="{E40237B7-FDA0-4F09-8148-C483321AD2D9}">
          <dgm14:cNvPr xmlns:dgm14="http://schemas.microsoft.com/office/drawing/2010/diagram" id="0" name="" descr="Participation Burden&#10;"/>
        </a:ext>
      </dgm:extLst>
    </dgm:pt>
    <dgm:pt modelId="{09E73EFB-EF32-4E6D-A74B-1BF79D659E95}" type="parTrans" cxnId="{75A5FBD3-3CFC-4FF7-8378-00B874857D0B}">
      <dgm:prSet/>
      <dgm:spPr/>
      <dgm:t>
        <a:bodyPr/>
        <a:lstStyle/>
        <a:p>
          <a:endParaRPr lang="en-US"/>
        </a:p>
      </dgm:t>
    </dgm:pt>
    <dgm:pt modelId="{1DC93548-C512-49F7-9C6B-FC6D403DA3A6}" type="sibTrans" cxnId="{75A5FBD3-3CFC-4FF7-8378-00B874857D0B}">
      <dgm:prSet/>
      <dgm:spPr/>
      <dgm:t>
        <a:bodyPr/>
        <a:lstStyle/>
        <a:p>
          <a:endParaRPr lang="en-US"/>
        </a:p>
      </dgm:t>
    </dgm:pt>
    <dgm:pt modelId="{ECA97E18-0867-4177-B1C6-30C7D385D1F1}">
      <dgm:prSet phldrT="[Text]"/>
      <dgm:spPr>
        <a:solidFill>
          <a:srgbClr val="97B23E"/>
        </a:solidFill>
        <a:ln>
          <a:solidFill>
            <a:srgbClr val="97B23E"/>
          </a:solidFill>
        </a:ln>
      </dgm:spPr>
      <dgm:t>
        <a:bodyPr/>
        <a:lstStyle/>
        <a:p>
          <a:r>
            <a:rPr lang="en-US" dirty="0">
              <a:solidFill>
                <a:schemeClr val="tx1"/>
              </a:solidFill>
            </a:rPr>
            <a:t>Project Financing</a:t>
          </a:r>
        </a:p>
      </dgm:t>
      <dgm:extLst>
        <a:ext uri="{E40237B7-FDA0-4F09-8148-C483321AD2D9}">
          <dgm14:cNvPr xmlns:dgm14="http://schemas.microsoft.com/office/drawing/2010/diagram" id="0" name="" descr="Project Financing&#10;"/>
        </a:ext>
      </dgm:extLst>
    </dgm:pt>
    <dgm:pt modelId="{204EA617-0740-42EB-A843-9959F9A294C1}" type="parTrans" cxnId="{D9FF7F35-A258-4978-A311-2DC923161F89}">
      <dgm:prSet/>
      <dgm:spPr/>
      <dgm:t>
        <a:bodyPr/>
        <a:lstStyle/>
        <a:p>
          <a:endParaRPr lang="en-US"/>
        </a:p>
      </dgm:t>
    </dgm:pt>
    <dgm:pt modelId="{B029028A-4F17-4303-B4B1-B57A9140B32B}" type="sibTrans" cxnId="{D9FF7F35-A258-4978-A311-2DC923161F89}">
      <dgm:prSet/>
      <dgm:spPr/>
      <dgm:t>
        <a:bodyPr/>
        <a:lstStyle/>
        <a:p>
          <a:endParaRPr lang="en-US"/>
        </a:p>
      </dgm:t>
    </dgm:pt>
    <dgm:pt modelId="{F52776C7-710E-4AFC-8F4C-35B2C1EDDFCC}">
      <dgm:prSet phldrT="[Text]"/>
      <dgm:spPr>
        <a:solidFill>
          <a:srgbClr val="F8991D"/>
        </a:solidFill>
        <a:ln>
          <a:solidFill>
            <a:srgbClr val="F8991D"/>
          </a:solidFill>
        </a:ln>
      </dgm:spPr>
      <dgm:t>
        <a:bodyPr/>
        <a:lstStyle/>
        <a:p>
          <a:r>
            <a:rPr lang="en-US" dirty="0">
              <a:solidFill>
                <a:schemeClr val="tx1"/>
              </a:solidFill>
            </a:rPr>
            <a:t>Physical Site Issues</a:t>
          </a:r>
        </a:p>
      </dgm:t>
      <dgm:extLst>
        <a:ext uri="{E40237B7-FDA0-4F09-8148-C483321AD2D9}">
          <dgm14:cNvPr xmlns:dgm14="http://schemas.microsoft.com/office/drawing/2010/diagram" id="0" name="" descr="Physical Site Issues&#10;"/>
        </a:ext>
      </dgm:extLst>
    </dgm:pt>
    <dgm:pt modelId="{E67FBDC1-3EDC-4B3E-B3D5-54D39243C16D}" type="parTrans" cxnId="{502CBC6D-A09F-4E50-85B1-B30EE5B46556}">
      <dgm:prSet/>
      <dgm:spPr/>
      <dgm:t>
        <a:bodyPr/>
        <a:lstStyle/>
        <a:p>
          <a:endParaRPr lang="en-US"/>
        </a:p>
      </dgm:t>
    </dgm:pt>
    <dgm:pt modelId="{EBD325C0-5D40-4102-8B1F-7DC7D1FAB8AB}" type="sibTrans" cxnId="{502CBC6D-A09F-4E50-85B1-B30EE5B46556}">
      <dgm:prSet/>
      <dgm:spPr/>
      <dgm:t>
        <a:bodyPr/>
        <a:lstStyle/>
        <a:p>
          <a:endParaRPr lang="en-US"/>
        </a:p>
      </dgm:t>
    </dgm:pt>
    <dgm:pt modelId="{86B6DB5A-8770-4B23-A28D-D7CFE66E3BE3}">
      <dgm:prSet/>
      <dgm:spPr>
        <a:solidFill>
          <a:srgbClr val="F8D05D"/>
        </a:solidFill>
        <a:ln>
          <a:solidFill>
            <a:srgbClr val="F8D05D"/>
          </a:solidFill>
        </a:ln>
      </dgm:spPr>
      <dgm:t>
        <a:bodyPr/>
        <a:lstStyle/>
        <a:p>
          <a:r>
            <a:rPr lang="en-US" dirty="0">
              <a:solidFill>
                <a:schemeClr val="tx1"/>
              </a:solidFill>
            </a:rPr>
            <a:t>Application Prioritization </a:t>
          </a:r>
        </a:p>
      </dgm:t>
      <dgm:extLst>
        <a:ext uri="{E40237B7-FDA0-4F09-8148-C483321AD2D9}">
          <dgm14:cNvPr xmlns:dgm14="http://schemas.microsoft.com/office/drawing/2010/diagram" id="0" name="" descr="Application Prioritization &#10;"/>
        </a:ext>
      </dgm:extLst>
    </dgm:pt>
    <dgm:pt modelId="{DDEB1845-8C51-4C75-A294-31482DED2B2D}" type="parTrans" cxnId="{247F04F0-706B-4C36-9BB5-A8704F6D2EB3}">
      <dgm:prSet/>
      <dgm:spPr/>
      <dgm:t>
        <a:bodyPr/>
        <a:lstStyle/>
        <a:p>
          <a:endParaRPr lang="en-US"/>
        </a:p>
      </dgm:t>
    </dgm:pt>
    <dgm:pt modelId="{8912E4E0-D75F-4211-9A48-78F31C5B1550}" type="sibTrans" cxnId="{247F04F0-706B-4C36-9BB5-A8704F6D2EB3}">
      <dgm:prSet/>
      <dgm:spPr/>
      <dgm:t>
        <a:bodyPr/>
        <a:lstStyle/>
        <a:p>
          <a:endParaRPr lang="en-US"/>
        </a:p>
      </dgm:t>
    </dgm:pt>
    <dgm:pt modelId="{CDD9CEE0-CE1E-4F51-BFD6-816B5F5A6407}" type="pres">
      <dgm:prSet presAssocID="{A7B43C8A-A6E1-4F1B-A8D0-F7F7A4EACC0E}" presName="cycle" presStyleCnt="0">
        <dgm:presLayoutVars>
          <dgm:dir/>
          <dgm:resizeHandles val="exact"/>
        </dgm:presLayoutVars>
      </dgm:prSet>
      <dgm:spPr/>
    </dgm:pt>
    <dgm:pt modelId="{8F8FFB2D-4254-47BD-9935-ABA82AA77234}" type="pres">
      <dgm:prSet presAssocID="{DCED565E-4CDD-499C-99D3-1C0B728DF7E2}" presName="node" presStyleLbl="node1" presStyleIdx="0" presStyleCnt="4">
        <dgm:presLayoutVars>
          <dgm:bulletEnabled val="1"/>
        </dgm:presLayoutVars>
      </dgm:prSet>
      <dgm:spPr/>
    </dgm:pt>
    <dgm:pt modelId="{BC227AAF-7BED-4A62-BF87-1467B83D463E}" type="pres">
      <dgm:prSet presAssocID="{DCED565E-4CDD-499C-99D3-1C0B728DF7E2}" presName="spNode" presStyleCnt="0"/>
      <dgm:spPr/>
    </dgm:pt>
    <dgm:pt modelId="{8540FB77-068F-480D-9B88-3C7357068771}" type="pres">
      <dgm:prSet presAssocID="{1DC93548-C512-49F7-9C6B-FC6D403DA3A6}" presName="sibTrans" presStyleLbl="sibTrans1D1" presStyleIdx="0" presStyleCnt="4"/>
      <dgm:spPr/>
    </dgm:pt>
    <dgm:pt modelId="{0A1E2BD7-A6DB-47F0-BC9A-4D9F0CC65778}" type="pres">
      <dgm:prSet presAssocID="{ECA97E18-0867-4177-B1C6-30C7D385D1F1}" presName="node" presStyleLbl="node1" presStyleIdx="1" presStyleCnt="4">
        <dgm:presLayoutVars>
          <dgm:bulletEnabled val="1"/>
        </dgm:presLayoutVars>
      </dgm:prSet>
      <dgm:spPr/>
    </dgm:pt>
    <dgm:pt modelId="{2643FA54-2C3C-4CEF-BEF8-36C22A14F20F}" type="pres">
      <dgm:prSet presAssocID="{ECA97E18-0867-4177-B1C6-30C7D385D1F1}" presName="spNode" presStyleCnt="0"/>
      <dgm:spPr/>
    </dgm:pt>
    <dgm:pt modelId="{29F5B6E8-C1B8-473B-AAE7-4E4FDC559F73}" type="pres">
      <dgm:prSet presAssocID="{B029028A-4F17-4303-B4B1-B57A9140B32B}" presName="sibTrans" presStyleLbl="sibTrans1D1" presStyleIdx="1" presStyleCnt="4"/>
      <dgm:spPr/>
    </dgm:pt>
    <dgm:pt modelId="{1900B8FD-900A-43A9-A4A9-ED9AB0FE12DC}" type="pres">
      <dgm:prSet presAssocID="{F52776C7-710E-4AFC-8F4C-35B2C1EDDFCC}" presName="node" presStyleLbl="node1" presStyleIdx="2" presStyleCnt="4">
        <dgm:presLayoutVars>
          <dgm:bulletEnabled val="1"/>
        </dgm:presLayoutVars>
      </dgm:prSet>
      <dgm:spPr/>
    </dgm:pt>
    <dgm:pt modelId="{579C4702-A95C-4B49-873D-6B595DD51237}" type="pres">
      <dgm:prSet presAssocID="{F52776C7-710E-4AFC-8F4C-35B2C1EDDFCC}" presName="spNode" presStyleCnt="0"/>
      <dgm:spPr/>
    </dgm:pt>
    <dgm:pt modelId="{A2BA5396-7166-4E9A-8A6D-2AB0F1783696}" type="pres">
      <dgm:prSet presAssocID="{EBD325C0-5D40-4102-8B1F-7DC7D1FAB8AB}" presName="sibTrans" presStyleLbl="sibTrans1D1" presStyleIdx="2" presStyleCnt="4"/>
      <dgm:spPr/>
    </dgm:pt>
    <dgm:pt modelId="{975C66D0-CA4F-4343-AA10-E69657089A41}" type="pres">
      <dgm:prSet presAssocID="{86B6DB5A-8770-4B23-A28D-D7CFE66E3BE3}" presName="node" presStyleLbl="node1" presStyleIdx="3" presStyleCnt="4">
        <dgm:presLayoutVars>
          <dgm:bulletEnabled val="1"/>
        </dgm:presLayoutVars>
      </dgm:prSet>
      <dgm:spPr/>
    </dgm:pt>
    <dgm:pt modelId="{4E3A63C2-1591-48E9-B90D-2A3DF23FED52}" type="pres">
      <dgm:prSet presAssocID="{86B6DB5A-8770-4B23-A28D-D7CFE66E3BE3}" presName="spNode" presStyleCnt="0"/>
      <dgm:spPr/>
    </dgm:pt>
    <dgm:pt modelId="{1F1D774D-32C7-464B-91CE-C149327BBBCC}" type="pres">
      <dgm:prSet presAssocID="{8912E4E0-D75F-4211-9A48-78F31C5B1550}" presName="sibTrans" presStyleLbl="sibTrans1D1" presStyleIdx="3" presStyleCnt="4"/>
      <dgm:spPr/>
    </dgm:pt>
  </dgm:ptLst>
  <dgm:cxnLst>
    <dgm:cxn modelId="{5B449708-9AEA-417D-806E-823BE3669023}" type="presOf" srcId="{8912E4E0-D75F-4211-9A48-78F31C5B1550}" destId="{1F1D774D-32C7-464B-91CE-C149327BBBCC}" srcOrd="0" destOrd="0" presId="urn:microsoft.com/office/officeart/2005/8/layout/cycle6"/>
    <dgm:cxn modelId="{D9FF7F35-A258-4978-A311-2DC923161F89}" srcId="{A7B43C8A-A6E1-4F1B-A8D0-F7F7A4EACC0E}" destId="{ECA97E18-0867-4177-B1C6-30C7D385D1F1}" srcOrd="1" destOrd="0" parTransId="{204EA617-0740-42EB-A843-9959F9A294C1}" sibTransId="{B029028A-4F17-4303-B4B1-B57A9140B32B}"/>
    <dgm:cxn modelId="{D5CB605B-57E2-45FE-A2C5-1BF25927D820}" type="presOf" srcId="{B029028A-4F17-4303-B4B1-B57A9140B32B}" destId="{29F5B6E8-C1B8-473B-AAE7-4E4FDC559F73}" srcOrd="0" destOrd="0" presId="urn:microsoft.com/office/officeart/2005/8/layout/cycle6"/>
    <dgm:cxn modelId="{70F4485F-C382-408D-AAD1-7E433435181B}" type="presOf" srcId="{DCED565E-4CDD-499C-99D3-1C0B728DF7E2}" destId="{8F8FFB2D-4254-47BD-9935-ABA82AA77234}" srcOrd="0" destOrd="0" presId="urn:microsoft.com/office/officeart/2005/8/layout/cycle6"/>
    <dgm:cxn modelId="{EF946A48-D7A3-49A2-A7FE-4A326A900D39}" type="presOf" srcId="{F52776C7-710E-4AFC-8F4C-35B2C1EDDFCC}" destId="{1900B8FD-900A-43A9-A4A9-ED9AB0FE12DC}" srcOrd="0" destOrd="0" presId="urn:microsoft.com/office/officeart/2005/8/layout/cycle6"/>
    <dgm:cxn modelId="{502CBC6D-A09F-4E50-85B1-B30EE5B46556}" srcId="{A7B43C8A-A6E1-4F1B-A8D0-F7F7A4EACC0E}" destId="{F52776C7-710E-4AFC-8F4C-35B2C1EDDFCC}" srcOrd="2" destOrd="0" parTransId="{E67FBDC1-3EDC-4B3E-B3D5-54D39243C16D}" sibTransId="{EBD325C0-5D40-4102-8B1F-7DC7D1FAB8AB}"/>
    <dgm:cxn modelId="{7BBA717F-017E-47F4-9C97-23EEFF252D64}" type="presOf" srcId="{A7B43C8A-A6E1-4F1B-A8D0-F7F7A4EACC0E}" destId="{CDD9CEE0-CE1E-4F51-BFD6-816B5F5A6407}" srcOrd="0" destOrd="0" presId="urn:microsoft.com/office/officeart/2005/8/layout/cycle6"/>
    <dgm:cxn modelId="{092D39C6-E17E-49C4-91F6-9F998A48509F}" type="presOf" srcId="{ECA97E18-0867-4177-B1C6-30C7D385D1F1}" destId="{0A1E2BD7-A6DB-47F0-BC9A-4D9F0CC65778}" srcOrd="0" destOrd="0" presId="urn:microsoft.com/office/officeart/2005/8/layout/cycle6"/>
    <dgm:cxn modelId="{49415FD3-EE34-40F0-AEE5-474738BE0EFB}" type="presOf" srcId="{86B6DB5A-8770-4B23-A28D-D7CFE66E3BE3}" destId="{975C66D0-CA4F-4343-AA10-E69657089A41}" srcOrd="0" destOrd="0" presId="urn:microsoft.com/office/officeart/2005/8/layout/cycle6"/>
    <dgm:cxn modelId="{75A5FBD3-3CFC-4FF7-8378-00B874857D0B}" srcId="{A7B43C8A-A6E1-4F1B-A8D0-F7F7A4EACC0E}" destId="{DCED565E-4CDD-499C-99D3-1C0B728DF7E2}" srcOrd="0" destOrd="0" parTransId="{09E73EFB-EF32-4E6D-A74B-1BF79D659E95}" sibTransId="{1DC93548-C512-49F7-9C6B-FC6D403DA3A6}"/>
    <dgm:cxn modelId="{19BB53D7-4CBC-4A6A-907E-9D906ABC86D6}" type="presOf" srcId="{EBD325C0-5D40-4102-8B1F-7DC7D1FAB8AB}" destId="{A2BA5396-7166-4E9A-8A6D-2AB0F1783696}" srcOrd="0" destOrd="0" presId="urn:microsoft.com/office/officeart/2005/8/layout/cycle6"/>
    <dgm:cxn modelId="{BEEF1BE3-A186-4749-98BF-EBC03E3D3390}" type="presOf" srcId="{1DC93548-C512-49F7-9C6B-FC6D403DA3A6}" destId="{8540FB77-068F-480D-9B88-3C7357068771}" srcOrd="0" destOrd="0" presId="urn:microsoft.com/office/officeart/2005/8/layout/cycle6"/>
    <dgm:cxn modelId="{247F04F0-706B-4C36-9BB5-A8704F6D2EB3}" srcId="{A7B43C8A-A6E1-4F1B-A8D0-F7F7A4EACC0E}" destId="{86B6DB5A-8770-4B23-A28D-D7CFE66E3BE3}" srcOrd="3" destOrd="0" parTransId="{DDEB1845-8C51-4C75-A294-31482DED2B2D}" sibTransId="{8912E4E0-D75F-4211-9A48-78F31C5B1550}"/>
    <dgm:cxn modelId="{55ECD81D-0A99-458A-B836-5AF1B76720FC}" type="presParOf" srcId="{CDD9CEE0-CE1E-4F51-BFD6-816B5F5A6407}" destId="{8F8FFB2D-4254-47BD-9935-ABA82AA77234}" srcOrd="0" destOrd="0" presId="urn:microsoft.com/office/officeart/2005/8/layout/cycle6"/>
    <dgm:cxn modelId="{7B3B5CA7-A662-415F-9D6F-0484BD6D6BD0}" type="presParOf" srcId="{CDD9CEE0-CE1E-4F51-BFD6-816B5F5A6407}" destId="{BC227AAF-7BED-4A62-BF87-1467B83D463E}" srcOrd="1" destOrd="0" presId="urn:microsoft.com/office/officeart/2005/8/layout/cycle6"/>
    <dgm:cxn modelId="{A708E6C0-E906-4E0B-BD68-7ADDFF619B07}" type="presParOf" srcId="{CDD9CEE0-CE1E-4F51-BFD6-816B5F5A6407}" destId="{8540FB77-068F-480D-9B88-3C7357068771}" srcOrd="2" destOrd="0" presId="urn:microsoft.com/office/officeart/2005/8/layout/cycle6"/>
    <dgm:cxn modelId="{43C2205B-3B57-4BC3-8C5D-D8A079F13EBB}" type="presParOf" srcId="{CDD9CEE0-CE1E-4F51-BFD6-816B5F5A6407}" destId="{0A1E2BD7-A6DB-47F0-BC9A-4D9F0CC65778}" srcOrd="3" destOrd="0" presId="urn:microsoft.com/office/officeart/2005/8/layout/cycle6"/>
    <dgm:cxn modelId="{FA605E63-07DD-422C-BEEA-0D34D9A8520C}" type="presParOf" srcId="{CDD9CEE0-CE1E-4F51-BFD6-816B5F5A6407}" destId="{2643FA54-2C3C-4CEF-BEF8-36C22A14F20F}" srcOrd="4" destOrd="0" presId="urn:microsoft.com/office/officeart/2005/8/layout/cycle6"/>
    <dgm:cxn modelId="{339A6ACE-6BE7-4BB3-9DB4-D34A1C112FC1}" type="presParOf" srcId="{CDD9CEE0-CE1E-4F51-BFD6-816B5F5A6407}" destId="{29F5B6E8-C1B8-473B-AAE7-4E4FDC559F73}" srcOrd="5" destOrd="0" presId="urn:microsoft.com/office/officeart/2005/8/layout/cycle6"/>
    <dgm:cxn modelId="{EED10911-ED4B-482D-81F7-1095EADDFDE2}" type="presParOf" srcId="{CDD9CEE0-CE1E-4F51-BFD6-816B5F5A6407}" destId="{1900B8FD-900A-43A9-A4A9-ED9AB0FE12DC}" srcOrd="6" destOrd="0" presId="urn:microsoft.com/office/officeart/2005/8/layout/cycle6"/>
    <dgm:cxn modelId="{EDE6927C-5ECB-408F-A5E5-46B8B153F67F}" type="presParOf" srcId="{CDD9CEE0-CE1E-4F51-BFD6-816B5F5A6407}" destId="{579C4702-A95C-4B49-873D-6B595DD51237}" srcOrd="7" destOrd="0" presId="urn:microsoft.com/office/officeart/2005/8/layout/cycle6"/>
    <dgm:cxn modelId="{5CB34E26-D7BD-4148-A138-B9CA56A7DD84}" type="presParOf" srcId="{CDD9CEE0-CE1E-4F51-BFD6-816B5F5A6407}" destId="{A2BA5396-7166-4E9A-8A6D-2AB0F1783696}" srcOrd="8" destOrd="0" presId="urn:microsoft.com/office/officeart/2005/8/layout/cycle6"/>
    <dgm:cxn modelId="{4D8B33C3-59CB-4A94-A671-E70BDA3A0EA6}" type="presParOf" srcId="{CDD9CEE0-CE1E-4F51-BFD6-816B5F5A6407}" destId="{975C66D0-CA4F-4343-AA10-E69657089A41}" srcOrd="9" destOrd="0" presId="urn:microsoft.com/office/officeart/2005/8/layout/cycle6"/>
    <dgm:cxn modelId="{59794F24-CD91-4A0C-ABEA-CC5C021A67EB}" type="presParOf" srcId="{CDD9CEE0-CE1E-4F51-BFD6-816B5F5A6407}" destId="{4E3A63C2-1591-48E9-B90D-2A3DF23FED52}" srcOrd="10" destOrd="0" presId="urn:microsoft.com/office/officeart/2005/8/layout/cycle6"/>
    <dgm:cxn modelId="{26F64F52-1DBC-4B3A-A9AA-48B1F2A98E8F}" type="presParOf" srcId="{CDD9CEE0-CE1E-4F51-BFD6-816B5F5A6407}" destId="{1F1D774D-32C7-464B-91CE-C149327BBBCC}"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43C8A-A6E1-4F1B-A8D0-F7F7A4EACC0E}"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DCED565E-4CDD-499C-99D3-1C0B728DF7E2}">
      <dgm:prSet phldrT="[Text]"/>
      <dgm:spPr>
        <a:solidFill>
          <a:srgbClr val="C5CE9F"/>
        </a:solidFill>
        <a:ln>
          <a:solidFill>
            <a:srgbClr val="C5CE9F"/>
          </a:solidFill>
        </a:ln>
      </dgm:spPr>
      <dgm:t>
        <a:bodyPr/>
        <a:lstStyle/>
        <a:p>
          <a:r>
            <a:rPr lang="en-US" dirty="0">
              <a:solidFill>
                <a:schemeClr val="tx1"/>
              </a:solidFill>
            </a:rPr>
            <a:t>Administrative Burden</a:t>
          </a:r>
        </a:p>
      </dgm:t>
      <dgm:extLst>
        <a:ext uri="{E40237B7-FDA0-4F09-8148-C483321AD2D9}">
          <dgm14:cNvPr xmlns:dgm14="http://schemas.microsoft.com/office/drawing/2010/diagram" id="0" name="" descr="Administrative Burden&#10;"/>
        </a:ext>
      </dgm:extLst>
    </dgm:pt>
    <dgm:pt modelId="{09E73EFB-EF32-4E6D-A74B-1BF79D659E95}" type="parTrans" cxnId="{75A5FBD3-3CFC-4FF7-8378-00B874857D0B}">
      <dgm:prSet/>
      <dgm:spPr/>
      <dgm:t>
        <a:bodyPr/>
        <a:lstStyle/>
        <a:p>
          <a:endParaRPr lang="en-US"/>
        </a:p>
      </dgm:t>
    </dgm:pt>
    <dgm:pt modelId="{1DC93548-C512-49F7-9C6B-FC6D403DA3A6}" type="sibTrans" cxnId="{75A5FBD3-3CFC-4FF7-8378-00B874857D0B}">
      <dgm:prSet/>
      <dgm:spPr/>
      <dgm:t>
        <a:bodyPr/>
        <a:lstStyle/>
        <a:p>
          <a:endParaRPr lang="en-US"/>
        </a:p>
      </dgm:t>
    </dgm:pt>
    <dgm:pt modelId="{ECA97E18-0867-4177-B1C6-30C7D385D1F1}">
      <dgm:prSet phldrT="[Text]"/>
      <dgm:spPr>
        <a:solidFill>
          <a:srgbClr val="97B23E"/>
        </a:solidFill>
        <a:ln>
          <a:solidFill>
            <a:srgbClr val="97B23E"/>
          </a:solidFill>
        </a:ln>
      </dgm:spPr>
      <dgm:t>
        <a:bodyPr/>
        <a:lstStyle/>
        <a:p>
          <a:r>
            <a:rPr lang="en-US" dirty="0">
              <a:solidFill>
                <a:schemeClr val="tx1"/>
              </a:solidFill>
            </a:rPr>
            <a:t>Elongated Timelines to Identify Issues</a:t>
          </a:r>
        </a:p>
      </dgm:t>
      <dgm:extLst>
        <a:ext uri="{E40237B7-FDA0-4F09-8148-C483321AD2D9}">
          <dgm14:cNvPr xmlns:dgm14="http://schemas.microsoft.com/office/drawing/2010/diagram" id="0" name="" descr="Elongated Timelines to Identify Issues&#10;"/>
        </a:ext>
      </dgm:extLst>
    </dgm:pt>
    <dgm:pt modelId="{204EA617-0740-42EB-A843-9959F9A294C1}" type="parTrans" cxnId="{D9FF7F35-A258-4978-A311-2DC923161F89}">
      <dgm:prSet/>
      <dgm:spPr/>
      <dgm:t>
        <a:bodyPr/>
        <a:lstStyle/>
        <a:p>
          <a:endParaRPr lang="en-US"/>
        </a:p>
      </dgm:t>
    </dgm:pt>
    <dgm:pt modelId="{B029028A-4F17-4303-B4B1-B57A9140B32B}" type="sibTrans" cxnId="{D9FF7F35-A258-4978-A311-2DC923161F89}">
      <dgm:prSet/>
      <dgm:spPr/>
      <dgm:t>
        <a:bodyPr/>
        <a:lstStyle/>
        <a:p>
          <a:endParaRPr lang="en-US"/>
        </a:p>
      </dgm:t>
    </dgm:pt>
    <dgm:pt modelId="{F52776C7-710E-4AFC-8F4C-35B2C1EDDFCC}">
      <dgm:prSet phldrT="[Text]"/>
      <dgm:spPr>
        <a:solidFill>
          <a:srgbClr val="F8991D"/>
        </a:solidFill>
        <a:ln>
          <a:solidFill>
            <a:srgbClr val="F8991D"/>
          </a:solidFill>
        </a:ln>
      </dgm:spPr>
      <dgm:t>
        <a:bodyPr/>
        <a:lstStyle/>
        <a:p>
          <a:r>
            <a:rPr lang="en-US" dirty="0">
              <a:solidFill>
                <a:schemeClr val="tx1"/>
              </a:solidFill>
            </a:rPr>
            <a:t>Financial Costs</a:t>
          </a:r>
        </a:p>
      </dgm:t>
      <dgm:extLst>
        <a:ext uri="{E40237B7-FDA0-4F09-8148-C483321AD2D9}">
          <dgm14:cNvPr xmlns:dgm14="http://schemas.microsoft.com/office/drawing/2010/diagram" id="0" name="" descr="Financial Costs&#10;"/>
        </a:ext>
      </dgm:extLst>
    </dgm:pt>
    <dgm:pt modelId="{E67FBDC1-3EDC-4B3E-B3D5-54D39243C16D}" type="parTrans" cxnId="{502CBC6D-A09F-4E50-85B1-B30EE5B46556}">
      <dgm:prSet/>
      <dgm:spPr/>
      <dgm:t>
        <a:bodyPr/>
        <a:lstStyle/>
        <a:p>
          <a:endParaRPr lang="en-US"/>
        </a:p>
      </dgm:t>
    </dgm:pt>
    <dgm:pt modelId="{EBD325C0-5D40-4102-8B1F-7DC7D1FAB8AB}" type="sibTrans" cxnId="{502CBC6D-A09F-4E50-85B1-B30EE5B46556}">
      <dgm:prSet/>
      <dgm:spPr/>
      <dgm:t>
        <a:bodyPr/>
        <a:lstStyle/>
        <a:p>
          <a:endParaRPr lang="en-US"/>
        </a:p>
      </dgm:t>
    </dgm:pt>
    <dgm:pt modelId="{B3BCC265-BCDB-4348-A651-5F541F21230A}">
      <dgm:prSet phldrT="[Text]"/>
      <dgm:spPr>
        <a:solidFill>
          <a:srgbClr val="F8D05D"/>
        </a:solidFill>
        <a:ln>
          <a:solidFill>
            <a:srgbClr val="F8D05D"/>
          </a:solidFill>
        </a:ln>
      </dgm:spPr>
      <dgm:t>
        <a:bodyPr/>
        <a:lstStyle/>
        <a:p>
          <a:r>
            <a:rPr lang="en-US" dirty="0">
              <a:solidFill>
                <a:schemeClr val="tx1"/>
              </a:solidFill>
            </a:rPr>
            <a:t>Uneven Playing Fields</a:t>
          </a:r>
        </a:p>
      </dgm:t>
      <dgm:extLst>
        <a:ext uri="{E40237B7-FDA0-4F09-8148-C483321AD2D9}">
          <dgm14:cNvPr xmlns:dgm14="http://schemas.microsoft.com/office/drawing/2010/diagram" id="0" name="" descr="Uneven Playing Fields&#10;"/>
        </a:ext>
      </dgm:extLst>
    </dgm:pt>
    <dgm:pt modelId="{7D57B748-7060-40D6-8AF1-1ECD4F3B3443}" type="parTrans" cxnId="{B9A81BD7-2CAD-476E-B27E-DC3579C6E4F5}">
      <dgm:prSet/>
      <dgm:spPr/>
      <dgm:t>
        <a:bodyPr/>
        <a:lstStyle/>
        <a:p>
          <a:endParaRPr lang="en-US"/>
        </a:p>
      </dgm:t>
    </dgm:pt>
    <dgm:pt modelId="{A6D7C40F-EA3F-489C-BEB6-A6A1FD831897}" type="sibTrans" cxnId="{B9A81BD7-2CAD-476E-B27E-DC3579C6E4F5}">
      <dgm:prSet/>
      <dgm:spPr/>
      <dgm:t>
        <a:bodyPr/>
        <a:lstStyle/>
        <a:p>
          <a:endParaRPr lang="en-US"/>
        </a:p>
      </dgm:t>
    </dgm:pt>
    <dgm:pt modelId="{CDD9CEE0-CE1E-4F51-BFD6-816B5F5A6407}" type="pres">
      <dgm:prSet presAssocID="{A7B43C8A-A6E1-4F1B-A8D0-F7F7A4EACC0E}" presName="cycle" presStyleCnt="0">
        <dgm:presLayoutVars>
          <dgm:dir/>
          <dgm:resizeHandles val="exact"/>
        </dgm:presLayoutVars>
      </dgm:prSet>
      <dgm:spPr/>
    </dgm:pt>
    <dgm:pt modelId="{8F8FFB2D-4254-47BD-9935-ABA82AA77234}" type="pres">
      <dgm:prSet presAssocID="{DCED565E-4CDD-499C-99D3-1C0B728DF7E2}" presName="node" presStyleLbl="node1" presStyleIdx="0" presStyleCnt="4">
        <dgm:presLayoutVars>
          <dgm:bulletEnabled val="1"/>
        </dgm:presLayoutVars>
      </dgm:prSet>
      <dgm:spPr/>
    </dgm:pt>
    <dgm:pt modelId="{BC227AAF-7BED-4A62-BF87-1467B83D463E}" type="pres">
      <dgm:prSet presAssocID="{DCED565E-4CDD-499C-99D3-1C0B728DF7E2}" presName="spNode" presStyleCnt="0"/>
      <dgm:spPr/>
    </dgm:pt>
    <dgm:pt modelId="{8540FB77-068F-480D-9B88-3C7357068771}" type="pres">
      <dgm:prSet presAssocID="{1DC93548-C512-49F7-9C6B-FC6D403DA3A6}" presName="sibTrans" presStyleLbl="sibTrans1D1" presStyleIdx="0" presStyleCnt="4"/>
      <dgm:spPr/>
    </dgm:pt>
    <dgm:pt modelId="{0A1E2BD7-A6DB-47F0-BC9A-4D9F0CC65778}" type="pres">
      <dgm:prSet presAssocID="{ECA97E18-0867-4177-B1C6-30C7D385D1F1}" presName="node" presStyleLbl="node1" presStyleIdx="1" presStyleCnt="4">
        <dgm:presLayoutVars>
          <dgm:bulletEnabled val="1"/>
        </dgm:presLayoutVars>
      </dgm:prSet>
      <dgm:spPr/>
    </dgm:pt>
    <dgm:pt modelId="{2643FA54-2C3C-4CEF-BEF8-36C22A14F20F}" type="pres">
      <dgm:prSet presAssocID="{ECA97E18-0867-4177-B1C6-30C7D385D1F1}" presName="spNode" presStyleCnt="0"/>
      <dgm:spPr/>
    </dgm:pt>
    <dgm:pt modelId="{29F5B6E8-C1B8-473B-AAE7-4E4FDC559F73}" type="pres">
      <dgm:prSet presAssocID="{B029028A-4F17-4303-B4B1-B57A9140B32B}" presName="sibTrans" presStyleLbl="sibTrans1D1" presStyleIdx="1" presStyleCnt="4"/>
      <dgm:spPr/>
    </dgm:pt>
    <dgm:pt modelId="{1900B8FD-900A-43A9-A4A9-ED9AB0FE12DC}" type="pres">
      <dgm:prSet presAssocID="{F52776C7-710E-4AFC-8F4C-35B2C1EDDFCC}" presName="node" presStyleLbl="node1" presStyleIdx="2" presStyleCnt="4">
        <dgm:presLayoutVars>
          <dgm:bulletEnabled val="1"/>
        </dgm:presLayoutVars>
      </dgm:prSet>
      <dgm:spPr/>
    </dgm:pt>
    <dgm:pt modelId="{579C4702-A95C-4B49-873D-6B595DD51237}" type="pres">
      <dgm:prSet presAssocID="{F52776C7-710E-4AFC-8F4C-35B2C1EDDFCC}" presName="spNode" presStyleCnt="0"/>
      <dgm:spPr/>
    </dgm:pt>
    <dgm:pt modelId="{A2BA5396-7166-4E9A-8A6D-2AB0F1783696}" type="pres">
      <dgm:prSet presAssocID="{EBD325C0-5D40-4102-8B1F-7DC7D1FAB8AB}" presName="sibTrans" presStyleLbl="sibTrans1D1" presStyleIdx="2" presStyleCnt="4"/>
      <dgm:spPr/>
    </dgm:pt>
    <dgm:pt modelId="{63750317-9CB3-4933-922B-B244B15CF784}" type="pres">
      <dgm:prSet presAssocID="{B3BCC265-BCDB-4348-A651-5F541F21230A}" presName="node" presStyleLbl="node1" presStyleIdx="3" presStyleCnt="4">
        <dgm:presLayoutVars>
          <dgm:bulletEnabled val="1"/>
        </dgm:presLayoutVars>
      </dgm:prSet>
      <dgm:spPr/>
    </dgm:pt>
    <dgm:pt modelId="{1329CFA9-1C21-4FE3-B258-1466B319A38B}" type="pres">
      <dgm:prSet presAssocID="{B3BCC265-BCDB-4348-A651-5F541F21230A}" presName="spNode" presStyleCnt="0"/>
      <dgm:spPr/>
    </dgm:pt>
    <dgm:pt modelId="{B9E65D8F-7D9F-489C-9FF0-1861ED6626E8}" type="pres">
      <dgm:prSet presAssocID="{A6D7C40F-EA3F-489C-BEB6-A6A1FD831897}" presName="sibTrans" presStyleLbl="sibTrans1D1" presStyleIdx="3" presStyleCnt="4"/>
      <dgm:spPr/>
    </dgm:pt>
  </dgm:ptLst>
  <dgm:cxnLst>
    <dgm:cxn modelId="{D9FF7F35-A258-4978-A311-2DC923161F89}" srcId="{A7B43C8A-A6E1-4F1B-A8D0-F7F7A4EACC0E}" destId="{ECA97E18-0867-4177-B1C6-30C7D385D1F1}" srcOrd="1" destOrd="0" parTransId="{204EA617-0740-42EB-A843-9959F9A294C1}" sibTransId="{B029028A-4F17-4303-B4B1-B57A9140B32B}"/>
    <dgm:cxn modelId="{D5CB605B-57E2-45FE-A2C5-1BF25927D820}" type="presOf" srcId="{B029028A-4F17-4303-B4B1-B57A9140B32B}" destId="{29F5B6E8-C1B8-473B-AAE7-4E4FDC559F73}" srcOrd="0" destOrd="0" presId="urn:microsoft.com/office/officeart/2005/8/layout/cycle6"/>
    <dgm:cxn modelId="{70F4485F-C382-408D-AAD1-7E433435181B}" type="presOf" srcId="{DCED565E-4CDD-499C-99D3-1C0B728DF7E2}" destId="{8F8FFB2D-4254-47BD-9935-ABA82AA77234}" srcOrd="0" destOrd="0" presId="urn:microsoft.com/office/officeart/2005/8/layout/cycle6"/>
    <dgm:cxn modelId="{EF946A48-D7A3-49A2-A7FE-4A326A900D39}" type="presOf" srcId="{F52776C7-710E-4AFC-8F4C-35B2C1EDDFCC}" destId="{1900B8FD-900A-43A9-A4A9-ED9AB0FE12DC}" srcOrd="0" destOrd="0" presId="urn:microsoft.com/office/officeart/2005/8/layout/cycle6"/>
    <dgm:cxn modelId="{FF408B4B-3FC3-4EF8-A18B-33F7E55C7DD3}" type="presOf" srcId="{A6D7C40F-EA3F-489C-BEB6-A6A1FD831897}" destId="{B9E65D8F-7D9F-489C-9FF0-1861ED6626E8}" srcOrd="0" destOrd="0" presId="urn:microsoft.com/office/officeart/2005/8/layout/cycle6"/>
    <dgm:cxn modelId="{502CBC6D-A09F-4E50-85B1-B30EE5B46556}" srcId="{A7B43C8A-A6E1-4F1B-A8D0-F7F7A4EACC0E}" destId="{F52776C7-710E-4AFC-8F4C-35B2C1EDDFCC}" srcOrd="2" destOrd="0" parTransId="{E67FBDC1-3EDC-4B3E-B3D5-54D39243C16D}" sibTransId="{EBD325C0-5D40-4102-8B1F-7DC7D1FAB8AB}"/>
    <dgm:cxn modelId="{7BBA717F-017E-47F4-9C97-23EEFF252D64}" type="presOf" srcId="{A7B43C8A-A6E1-4F1B-A8D0-F7F7A4EACC0E}" destId="{CDD9CEE0-CE1E-4F51-BFD6-816B5F5A6407}" srcOrd="0" destOrd="0" presId="urn:microsoft.com/office/officeart/2005/8/layout/cycle6"/>
    <dgm:cxn modelId="{2CB9F884-B412-460B-942E-0286619FF648}" type="presOf" srcId="{B3BCC265-BCDB-4348-A651-5F541F21230A}" destId="{63750317-9CB3-4933-922B-B244B15CF784}" srcOrd="0" destOrd="0" presId="urn:microsoft.com/office/officeart/2005/8/layout/cycle6"/>
    <dgm:cxn modelId="{092D39C6-E17E-49C4-91F6-9F998A48509F}" type="presOf" srcId="{ECA97E18-0867-4177-B1C6-30C7D385D1F1}" destId="{0A1E2BD7-A6DB-47F0-BC9A-4D9F0CC65778}" srcOrd="0" destOrd="0" presId="urn:microsoft.com/office/officeart/2005/8/layout/cycle6"/>
    <dgm:cxn modelId="{75A5FBD3-3CFC-4FF7-8378-00B874857D0B}" srcId="{A7B43C8A-A6E1-4F1B-A8D0-F7F7A4EACC0E}" destId="{DCED565E-4CDD-499C-99D3-1C0B728DF7E2}" srcOrd="0" destOrd="0" parTransId="{09E73EFB-EF32-4E6D-A74B-1BF79D659E95}" sibTransId="{1DC93548-C512-49F7-9C6B-FC6D403DA3A6}"/>
    <dgm:cxn modelId="{B9A81BD7-2CAD-476E-B27E-DC3579C6E4F5}" srcId="{A7B43C8A-A6E1-4F1B-A8D0-F7F7A4EACC0E}" destId="{B3BCC265-BCDB-4348-A651-5F541F21230A}" srcOrd="3" destOrd="0" parTransId="{7D57B748-7060-40D6-8AF1-1ECD4F3B3443}" sibTransId="{A6D7C40F-EA3F-489C-BEB6-A6A1FD831897}"/>
    <dgm:cxn modelId="{19BB53D7-4CBC-4A6A-907E-9D906ABC86D6}" type="presOf" srcId="{EBD325C0-5D40-4102-8B1F-7DC7D1FAB8AB}" destId="{A2BA5396-7166-4E9A-8A6D-2AB0F1783696}" srcOrd="0" destOrd="0" presId="urn:microsoft.com/office/officeart/2005/8/layout/cycle6"/>
    <dgm:cxn modelId="{BEEF1BE3-A186-4749-98BF-EBC03E3D3390}" type="presOf" srcId="{1DC93548-C512-49F7-9C6B-FC6D403DA3A6}" destId="{8540FB77-068F-480D-9B88-3C7357068771}" srcOrd="0" destOrd="0" presId="urn:microsoft.com/office/officeart/2005/8/layout/cycle6"/>
    <dgm:cxn modelId="{55ECD81D-0A99-458A-B836-5AF1B76720FC}" type="presParOf" srcId="{CDD9CEE0-CE1E-4F51-BFD6-816B5F5A6407}" destId="{8F8FFB2D-4254-47BD-9935-ABA82AA77234}" srcOrd="0" destOrd="0" presId="urn:microsoft.com/office/officeart/2005/8/layout/cycle6"/>
    <dgm:cxn modelId="{7B3B5CA7-A662-415F-9D6F-0484BD6D6BD0}" type="presParOf" srcId="{CDD9CEE0-CE1E-4F51-BFD6-816B5F5A6407}" destId="{BC227AAF-7BED-4A62-BF87-1467B83D463E}" srcOrd="1" destOrd="0" presId="urn:microsoft.com/office/officeart/2005/8/layout/cycle6"/>
    <dgm:cxn modelId="{A708E6C0-E906-4E0B-BD68-7ADDFF619B07}" type="presParOf" srcId="{CDD9CEE0-CE1E-4F51-BFD6-816B5F5A6407}" destId="{8540FB77-068F-480D-9B88-3C7357068771}" srcOrd="2" destOrd="0" presId="urn:microsoft.com/office/officeart/2005/8/layout/cycle6"/>
    <dgm:cxn modelId="{43C2205B-3B57-4BC3-8C5D-D8A079F13EBB}" type="presParOf" srcId="{CDD9CEE0-CE1E-4F51-BFD6-816B5F5A6407}" destId="{0A1E2BD7-A6DB-47F0-BC9A-4D9F0CC65778}" srcOrd="3" destOrd="0" presId="urn:microsoft.com/office/officeart/2005/8/layout/cycle6"/>
    <dgm:cxn modelId="{FA605E63-07DD-422C-BEEA-0D34D9A8520C}" type="presParOf" srcId="{CDD9CEE0-CE1E-4F51-BFD6-816B5F5A6407}" destId="{2643FA54-2C3C-4CEF-BEF8-36C22A14F20F}" srcOrd="4" destOrd="0" presId="urn:microsoft.com/office/officeart/2005/8/layout/cycle6"/>
    <dgm:cxn modelId="{339A6ACE-6BE7-4BB3-9DB4-D34A1C112FC1}" type="presParOf" srcId="{CDD9CEE0-CE1E-4F51-BFD6-816B5F5A6407}" destId="{29F5B6E8-C1B8-473B-AAE7-4E4FDC559F73}" srcOrd="5" destOrd="0" presId="urn:microsoft.com/office/officeart/2005/8/layout/cycle6"/>
    <dgm:cxn modelId="{EED10911-ED4B-482D-81F7-1095EADDFDE2}" type="presParOf" srcId="{CDD9CEE0-CE1E-4F51-BFD6-816B5F5A6407}" destId="{1900B8FD-900A-43A9-A4A9-ED9AB0FE12DC}" srcOrd="6" destOrd="0" presId="urn:microsoft.com/office/officeart/2005/8/layout/cycle6"/>
    <dgm:cxn modelId="{EDE6927C-5ECB-408F-A5E5-46B8B153F67F}" type="presParOf" srcId="{CDD9CEE0-CE1E-4F51-BFD6-816B5F5A6407}" destId="{579C4702-A95C-4B49-873D-6B595DD51237}" srcOrd="7" destOrd="0" presId="urn:microsoft.com/office/officeart/2005/8/layout/cycle6"/>
    <dgm:cxn modelId="{5CB34E26-D7BD-4148-A138-B9CA56A7DD84}" type="presParOf" srcId="{CDD9CEE0-CE1E-4F51-BFD6-816B5F5A6407}" destId="{A2BA5396-7166-4E9A-8A6D-2AB0F1783696}" srcOrd="8" destOrd="0" presId="urn:microsoft.com/office/officeart/2005/8/layout/cycle6"/>
    <dgm:cxn modelId="{4C69A926-D4FC-4566-AEE9-9CFF4824A528}" type="presParOf" srcId="{CDD9CEE0-CE1E-4F51-BFD6-816B5F5A6407}" destId="{63750317-9CB3-4933-922B-B244B15CF784}" srcOrd="9" destOrd="0" presId="urn:microsoft.com/office/officeart/2005/8/layout/cycle6"/>
    <dgm:cxn modelId="{8606727B-E26F-4143-A972-2BCF76561F7F}" type="presParOf" srcId="{CDD9CEE0-CE1E-4F51-BFD6-816B5F5A6407}" destId="{1329CFA9-1C21-4FE3-B258-1466B319A38B}" srcOrd="10" destOrd="0" presId="urn:microsoft.com/office/officeart/2005/8/layout/cycle6"/>
    <dgm:cxn modelId="{BE7E98F5-7992-401D-9296-3538A773247C}" type="presParOf" srcId="{CDD9CEE0-CE1E-4F51-BFD6-816B5F5A6407}" destId="{B9E65D8F-7D9F-489C-9FF0-1861ED6626E8}"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512631-FB5C-4EB0-BFC1-326408665B47}" type="doc">
      <dgm:prSet loTypeId="urn:microsoft.com/office/officeart/2005/8/layout/vList3" loCatId="list" qsTypeId="urn:microsoft.com/office/officeart/2005/8/quickstyle/simple1" qsCatId="simple" csTypeId="urn:microsoft.com/office/officeart/2005/8/colors/colorful1" csCatId="colorful" phldr="1"/>
      <dgm:spPr/>
    </dgm:pt>
    <dgm:pt modelId="{0A9B56A3-6CB6-4B8B-BEEF-A317B25A89E8}">
      <dgm:prSet phldrT="[Text]"/>
      <dgm:spPr>
        <a:solidFill>
          <a:srgbClr val="0E321C"/>
        </a:solidFill>
      </dgm:spPr>
      <dgm:t>
        <a:bodyPr/>
        <a:lstStyle/>
        <a:p>
          <a:pPr algn="l"/>
          <a:r>
            <a:rPr lang="en-US" dirty="0">
              <a:solidFill>
                <a:schemeClr val="accent1"/>
              </a:solidFill>
            </a:rPr>
            <a:t>Tenants were often confused regarding the timing and accounting of bill credits, as tenant training can occur up to a year prior to PV installation, interconnection, and bill credit receipt</a:t>
          </a:r>
        </a:p>
      </dgm:t>
      <dgm:extLst>
        <a:ext uri="{E40237B7-FDA0-4F09-8148-C483321AD2D9}">
          <dgm14:cNvPr xmlns:dgm14="http://schemas.microsoft.com/office/drawing/2010/diagram" id="0" name="" descr="Tenants were often confused regarding the timing and accounting of bill credits, as tenant training can occur up to a year prior to PV installation, interconnection, and bill credit receipt&#10;"/>
        </a:ext>
      </dgm:extLst>
    </dgm:pt>
    <dgm:pt modelId="{56729D80-C819-414D-83FA-E793C3E989CF}" type="parTrans" cxnId="{12A9879B-82EE-4E5A-800E-752958BCC929}">
      <dgm:prSet/>
      <dgm:spPr/>
      <dgm:t>
        <a:bodyPr/>
        <a:lstStyle/>
        <a:p>
          <a:endParaRPr lang="en-US"/>
        </a:p>
      </dgm:t>
    </dgm:pt>
    <dgm:pt modelId="{8BD5AC42-FE63-4A72-BA09-BEE0CD9030A3}" type="sibTrans" cxnId="{12A9879B-82EE-4E5A-800E-752958BCC929}">
      <dgm:prSet/>
      <dgm:spPr/>
      <dgm:t>
        <a:bodyPr/>
        <a:lstStyle/>
        <a:p>
          <a:endParaRPr lang="en-US"/>
        </a:p>
      </dgm:t>
    </dgm:pt>
    <dgm:pt modelId="{70781477-AE7D-4991-9C1A-8A850BD56576}">
      <dgm:prSet/>
      <dgm:spPr>
        <a:solidFill>
          <a:srgbClr val="97B23E"/>
        </a:solidFill>
      </dgm:spPr>
      <dgm:t>
        <a:bodyPr/>
        <a:lstStyle/>
        <a:p>
          <a:pPr algn="l"/>
          <a:r>
            <a:rPr lang="en-US" dirty="0">
              <a:solidFill>
                <a:schemeClr val="tx1"/>
              </a:solidFill>
            </a:rPr>
            <a:t>56% of tenants who completed the PA’s tenant survey did not recall seeing any materials in their building related to the SOMAH program</a:t>
          </a:r>
        </a:p>
      </dgm:t>
      <dgm:extLst>
        <a:ext uri="{E40237B7-FDA0-4F09-8148-C483321AD2D9}">
          <dgm14:cNvPr xmlns:dgm14="http://schemas.microsoft.com/office/drawing/2010/diagram" id="0" name="" descr="Over one-half (56 percent) of tenants who completed the PA’s survey did not recall seeing any materials in their building related to the SOMAH program&#10;"/>
        </a:ext>
      </dgm:extLst>
    </dgm:pt>
    <dgm:pt modelId="{E1CB9A7D-C632-4C31-92FB-38CFE9AFEC2F}" type="parTrans" cxnId="{E32EF740-63B9-44CB-B9B9-235BD22FCB4E}">
      <dgm:prSet/>
      <dgm:spPr/>
      <dgm:t>
        <a:bodyPr/>
        <a:lstStyle/>
        <a:p>
          <a:endParaRPr lang="en-US"/>
        </a:p>
      </dgm:t>
    </dgm:pt>
    <dgm:pt modelId="{EBE64B0E-4B1F-4CA6-B7BB-C279B8E5AA57}" type="sibTrans" cxnId="{E32EF740-63B9-44CB-B9B9-235BD22FCB4E}">
      <dgm:prSet/>
      <dgm:spPr/>
      <dgm:t>
        <a:bodyPr/>
        <a:lstStyle/>
        <a:p>
          <a:endParaRPr lang="en-US"/>
        </a:p>
      </dgm:t>
    </dgm:pt>
    <dgm:pt modelId="{E6AD938C-1638-4053-9392-27A3F70B72A1}">
      <dgm:prSet/>
      <dgm:spPr>
        <a:solidFill>
          <a:srgbClr val="C5CE9F"/>
        </a:solidFill>
      </dgm:spPr>
      <dgm:t>
        <a:bodyPr/>
        <a:lstStyle/>
        <a:p>
          <a:pPr algn="l"/>
          <a:r>
            <a:rPr lang="en-US" dirty="0">
              <a:solidFill>
                <a:schemeClr val="tx1"/>
              </a:solidFill>
            </a:rPr>
            <a:t>Of those who saw materials, 43% said the materials helped them feel very or somewhat prepared for their building’s solar installation. </a:t>
          </a:r>
        </a:p>
      </dgm:t>
      <dgm:extLst>
        <a:ext uri="{E40237B7-FDA0-4F09-8148-C483321AD2D9}">
          <dgm14:cNvPr xmlns:dgm14="http://schemas.microsoft.com/office/drawing/2010/diagram" id="0" name="" descr="Of those who saw materials, 43% said the materials helped them feel very or somewhat prepared for their building’s solar installation&#10;"/>
        </a:ext>
      </dgm:extLst>
    </dgm:pt>
    <dgm:pt modelId="{3F6E9C19-84E8-4148-9A1D-6842F83F01B7}" type="parTrans" cxnId="{823E1DAF-5F29-4C6D-B75E-0B2B661297E5}">
      <dgm:prSet/>
      <dgm:spPr/>
      <dgm:t>
        <a:bodyPr/>
        <a:lstStyle/>
        <a:p>
          <a:endParaRPr lang="en-US"/>
        </a:p>
      </dgm:t>
    </dgm:pt>
    <dgm:pt modelId="{6EB71C79-E3BB-4C37-87D2-A85C713E7AA3}" type="sibTrans" cxnId="{823E1DAF-5F29-4C6D-B75E-0B2B661297E5}">
      <dgm:prSet/>
      <dgm:spPr/>
      <dgm:t>
        <a:bodyPr/>
        <a:lstStyle/>
        <a:p>
          <a:endParaRPr lang="en-US"/>
        </a:p>
      </dgm:t>
    </dgm:pt>
    <dgm:pt modelId="{BC0558E6-0435-48D6-8D37-CB3A450D3317}" type="pres">
      <dgm:prSet presAssocID="{8B512631-FB5C-4EB0-BFC1-326408665B47}" presName="linearFlow" presStyleCnt="0">
        <dgm:presLayoutVars>
          <dgm:dir/>
          <dgm:resizeHandles val="exact"/>
        </dgm:presLayoutVars>
      </dgm:prSet>
      <dgm:spPr/>
    </dgm:pt>
    <dgm:pt modelId="{4A9764DE-5978-4580-9211-F41FADC89048}" type="pres">
      <dgm:prSet presAssocID="{0A9B56A3-6CB6-4B8B-BEEF-A317B25A89E8}" presName="composite" presStyleCnt="0"/>
      <dgm:spPr/>
    </dgm:pt>
    <dgm:pt modelId="{E8DAEF3B-2FB7-4238-8FB3-D165C8ED1281}" type="pres">
      <dgm:prSet presAssocID="{0A9B56A3-6CB6-4B8B-BEEF-A317B25A89E8}" presName="imgShp" presStyleLbl="fgImgPlace1" presStyleIdx="0" presStyleCnt="3" custLinFactNeighborX="-51144" custLinFactNeighborY="176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DED7734B-8C20-4506-87AB-60C15723393C}" type="pres">
      <dgm:prSet presAssocID="{0A9B56A3-6CB6-4B8B-BEEF-A317B25A89E8}" presName="txShp" presStyleLbl="node1" presStyleIdx="0" presStyleCnt="3">
        <dgm:presLayoutVars>
          <dgm:bulletEnabled val="1"/>
        </dgm:presLayoutVars>
      </dgm:prSet>
      <dgm:spPr/>
    </dgm:pt>
    <dgm:pt modelId="{416355CE-67CE-4637-9CE0-35E9E988D484}" type="pres">
      <dgm:prSet presAssocID="{8BD5AC42-FE63-4A72-BA09-BEE0CD9030A3}" presName="spacing" presStyleCnt="0"/>
      <dgm:spPr/>
    </dgm:pt>
    <dgm:pt modelId="{63884EAF-9F20-4A12-A30A-F413BE5D9A34}" type="pres">
      <dgm:prSet presAssocID="{70781477-AE7D-4991-9C1A-8A850BD56576}" presName="composite" presStyleCnt="0"/>
      <dgm:spPr/>
    </dgm:pt>
    <dgm:pt modelId="{6AE0DF49-EA69-41C2-AFA7-055F0C294105}" type="pres">
      <dgm:prSet presAssocID="{70781477-AE7D-4991-9C1A-8A850BD56576}" presName="imgShp" presStyleLbl="fgImgPlace1" presStyleIdx="1" presStyleCnt="3" custLinFactNeighborX="-51389" custLinFactNeighborY="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estions with solid fill"/>
        </a:ext>
      </dgm:extLst>
    </dgm:pt>
    <dgm:pt modelId="{A2495742-7FC5-48FA-A797-0B30A5368793}" type="pres">
      <dgm:prSet presAssocID="{70781477-AE7D-4991-9C1A-8A850BD56576}" presName="txShp" presStyleLbl="node1" presStyleIdx="1" presStyleCnt="3">
        <dgm:presLayoutVars>
          <dgm:bulletEnabled val="1"/>
        </dgm:presLayoutVars>
      </dgm:prSet>
      <dgm:spPr/>
    </dgm:pt>
    <dgm:pt modelId="{795F42B0-CDF8-4D0F-B008-9E3ADF6DE3F8}" type="pres">
      <dgm:prSet presAssocID="{EBE64B0E-4B1F-4CA6-B7BB-C279B8E5AA57}" presName="spacing" presStyleCnt="0"/>
      <dgm:spPr/>
    </dgm:pt>
    <dgm:pt modelId="{6D55FF3D-52CC-452B-8193-F16277F2579D}" type="pres">
      <dgm:prSet presAssocID="{E6AD938C-1638-4053-9392-27A3F70B72A1}" presName="composite" presStyleCnt="0"/>
      <dgm:spPr/>
    </dgm:pt>
    <dgm:pt modelId="{2B2AE7D2-F333-47BF-A5B0-2E8E4C4F636F}" type="pres">
      <dgm:prSet presAssocID="{E6AD938C-1638-4053-9392-27A3F70B72A1}" presName="imgShp" presStyleLbl="fgImgPlace1" presStyleIdx="2" presStyleCnt="3" custLinFactNeighborX="-51134" custLinFactNeighborY="-8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lar Panels with solid fill"/>
        </a:ext>
      </dgm:extLst>
    </dgm:pt>
    <dgm:pt modelId="{79EAC405-DF71-4B0B-9115-67B23F2A6C10}" type="pres">
      <dgm:prSet presAssocID="{E6AD938C-1638-4053-9392-27A3F70B72A1}" presName="txShp" presStyleLbl="node1" presStyleIdx="2" presStyleCnt="3">
        <dgm:presLayoutVars>
          <dgm:bulletEnabled val="1"/>
        </dgm:presLayoutVars>
      </dgm:prSet>
      <dgm:spPr/>
    </dgm:pt>
  </dgm:ptLst>
  <dgm:cxnLst>
    <dgm:cxn modelId="{F9A24E1F-BFC4-4850-B25C-65A62A1F833A}" type="presOf" srcId="{70781477-AE7D-4991-9C1A-8A850BD56576}" destId="{A2495742-7FC5-48FA-A797-0B30A5368793}" srcOrd="0" destOrd="0" presId="urn:microsoft.com/office/officeart/2005/8/layout/vList3"/>
    <dgm:cxn modelId="{2C462327-5E4C-48FB-80EA-765E9CC10D68}" type="presOf" srcId="{E6AD938C-1638-4053-9392-27A3F70B72A1}" destId="{79EAC405-DF71-4B0B-9115-67B23F2A6C10}" srcOrd="0" destOrd="0" presId="urn:microsoft.com/office/officeart/2005/8/layout/vList3"/>
    <dgm:cxn modelId="{EC0E6434-B33D-4743-94F9-26754DE18472}" type="presOf" srcId="{8B512631-FB5C-4EB0-BFC1-326408665B47}" destId="{BC0558E6-0435-48D6-8D37-CB3A450D3317}" srcOrd="0" destOrd="0" presId="urn:microsoft.com/office/officeart/2005/8/layout/vList3"/>
    <dgm:cxn modelId="{41FDAC3C-D02B-47BE-BDEE-87DCF271C999}" type="presOf" srcId="{0A9B56A3-6CB6-4B8B-BEEF-A317B25A89E8}" destId="{DED7734B-8C20-4506-87AB-60C15723393C}" srcOrd="0" destOrd="0" presId="urn:microsoft.com/office/officeart/2005/8/layout/vList3"/>
    <dgm:cxn modelId="{E32EF740-63B9-44CB-B9B9-235BD22FCB4E}" srcId="{8B512631-FB5C-4EB0-BFC1-326408665B47}" destId="{70781477-AE7D-4991-9C1A-8A850BD56576}" srcOrd="1" destOrd="0" parTransId="{E1CB9A7D-C632-4C31-92FB-38CFE9AFEC2F}" sibTransId="{EBE64B0E-4B1F-4CA6-B7BB-C279B8E5AA57}"/>
    <dgm:cxn modelId="{12A9879B-82EE-4E5A-800E-752958BCC929}" srcId="{8B512631-FB5C-4EB0-BFC1-326408665B47}" destId="{0A9B56A3-6CB6-4B8B-BEEF-A317B25A89E8}" srcOrd="0" destOrd="0" parTransId="{56729D80-C819-414D-83FA-E793C3E989CF}" sibTransId="{8BD5AC42-FE63-4A72-BA09-BEE0CD9030A3}"/>
    <dgm:cxn modelId="{823E1DAF-5F29-4C6D-B75E-0B2B661297E5}" srcId="{8B512631-FB5C-4EB0-BFC1-326408665B47}" destId="{E6AD938C-1638-4053-9392-27A3F70B72A1}" srcOrd="2" destOrd="0" parTransId="{3F6E9C19-84E8-4148-9A1D-6842F83F01B7}" sibTransId="{6EB71C79-E3BB-4C37-87D2-A85C713E7AA3}"/>
    <dgm:cxn modelId="{0F9D534A-D4F5-4CC9-8F57-716854D6E6D4}" type="presParOf" srcId="{BC0558E6-0435-48D6-8D37-CB3A450D3317}" destId="{4A9764DE-5978-4580-9211-F41FADC89048}" srcOrd="0" destOrd="0" presId="urn:microsoft.com/office/officeart/2005/8/layout/vList3"/>
    <dgm:cxn modelId="{ABC33DE7-36C5-41AA-A9FA-6047E780EE62}" type="presParOf" srcId="{4A9764DE-5978-4580-9211-F41FADC89048}" destId="{E8DAEF3B-2FB7-4238-8FB3-D165C8ED1281}" srcOrd="0" destOrd="0" presId="urn:microsoft.com/office/officeart/2005/8/layout/vList3"/>
    <dgm:cxn modelId="{A1BCED2D-7639-4C37-9E0F-4FFDFE559CCB}" type="presParOf" srcId="{4A9764DE-5978-4580-9211-F41FADC89048}" destId="{DED7734B-8C20-4506-87AB-60C15723393C}" srcOrd="1" destOrd="0" presId="urn:microsoft.com/office/officeart/2005/8/layout/vList3"/>
    <dgm:cxn modelId="{3F75F57C-86A0-4CE8-A890-BD4663FEDC82}" type="presParOf" srcId="{BC0558E6-0435-48D6-8D37-CB3A450D3317}" destId="{416355CE-67CE-4637-9CE0-35E9E988D484}" srcOrd="1" destOrd="0" presId="urn:microsoft.com/office/officeart/2005/8/layout/vList3"/>
    <dgm:cxn modelId="{6BF373F0-E1EA-40A8-8AC7-E8D4547ABB20}" type="presParOf" srcId="{BC0558E6-0435-48D6-8D37-CB3A450D3317}" destId="{63884EAF-9F20-4A12-A30A-F413BE5D9A34}" srcOrd="2" destOrd="0" presId="urn:microsoft.com/office/officeart/2005/8/layout/vList3"/>
    <dgm:cxn modelId="{069A988A-F08D-4B61-A696-495BFF22E5D9}" type="presParOf" srcId="{63884EAF-9F20-4A12-A30A-F413BE5D9A34}" destId="{6AE0DF49-EA69-41C2-AFA7-055F0C294105}" srcOrd="0" destOrd="0" presId="urn:microsoft.com/office/officeart/2005/8/layout/vList3"/>
    <dgm:cxn modelId="{B6381992-BEC4-4C88-842F-AB52FF897FC9}" type="presParOf" srcId="{63884EAF-9F20-4A12-A30A-F413BE5D9A34}" destId="{A2495742-7FC5-48FA-A797-0B30A5368793}" srcOrd="1" destOrd="0" presId="urn:microsoft.com/office/officeart/2005/8/layout/vList3"/>
    <dgm:cxn modelId="{7749B136-843B-449D-9971-9B049004CBEC}" type="presParOf" srcId="{BC0558E6-0435-48D6-8D37-CB3A450D3317}" destId="{795F42B0-CDF8-4D0F-B008-9E3ADF6DE3F8}" srcOrd="3" destOrd="0" presId="urn:microsoft.com/office/officeart/2005/8/layout/vList3"/>
    <dgm:cxn modelId="{61F28982-924F-4349-B0BB-F6E8C89ECBA4}" type="presParOf" srcId="{BC0558E6-0435-48D6-8D37-CB3A450D3317}" destId="{6D55FF3D-52CC-452B-8193-F16277F2579D}" srcOrd="4" destOrd="0" presId="urn:microsoft.com/office/officeart/2005/8/layout/vList3"/>
    <dgm:cxn modelId="{B296369F-1DF9-4B20-8694-81E5D1285B81}" type="presParOf" srcId="{6D55FF3D-52CC-452B-8193-F16277F2579D}" destId="{2B2AE7D2-F333-47BF-A5B0-2E8E4C4F636F}" srcOrd="0" destOrd="0" presId="urn:microsoft.com/office/officeart/2005/8/layout/vList3"/>
    <dgm:cxn modelId="{4BE14AAB-8D60-4E2F-9863-8BB7AC9B6C23}" type="presParOf" srcId="{6D55FF3D-52CC-452B-8193-F16277F2579D}" destId="{79EAC405-DF71-4B0B-9115-67B23F2A6C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12631-FB5C-4EB0-BFC1-326408665B47}" type="doc">
      <dgm:prSet loTypeId="urn:microsoft.com/office/officeart/2005/8/layout/vList3" loCatId="list" qsTypeId="urn:microsoft.com/office/officeart/2005/8/quickstyle/simple1" qsCatId="simple" csTypeId="urn:microsoft.com/office/officeart/2005/8/colors/colorful1" csCatId="colorful" phldr="1"/>
      <dgm:spPr/>
    </dgm:pt>
    <dgm:pt modelId="{0A9B56A3-6CB6-4B8B-BEEF-A317B25A89E8}">
      <dgm:prSet phldrT="[Text]"/>
      <dgm:spPr>
        <a:solidFill>
          <a:srgbClr val="0E321C"/>
        </a:solidFill>
      </dgm:spPr>
      <dgm:t>
        <a:bodyPr/>
        <a:lstStyle/>
        <a:p>
          <a:pPr algn="l"/>
          <a:r>
            <a:rPr lang="en-US" dirty="0">
              <a:solidFill>
                <a:schemeClr val="accent1"/>
              </a:solidFill>
            </a:rPr>
            <a:t>Not all interviewed contractors were aware of the job training resources and reported they would be interested in using them</a:t>
          </a:r>
        </a:p>
      </dgm:t>
      <dgm:extLst>
        <a:ext uri="{E40237B7-FDA0-4F09-8148-C483321AD2D9}">
          <dgm14:cNvPr xmlns:dgm14="http://schemas.microsoft.com/office/drawing/2010/diagram" id="0" name="" descr="Not all interviewed contractors were aware of the job training resources and reported they would be interested in using them&#10;"/>
        </a:ext>
      </dgm:extLst>
    </dgm:pt>
    <dgm:pt modelId="{56729D80-C819-414D-83FA-E793C3E989CF}" type="parTrans" cxnId="{12A9879B-82EE-4E5A-800E-752958BCC929}">
      <dgm:prSet/>
      <dgm:spPr/>
      <dgm:t>
        <a:bodyPr/>
        <a:lstStyle/>
        <a:p>
          <a:endParaRPr lang="en-US"/>
        </a:p>
      </dgm:t>
    </dgm:pt>
    <dgm:pt modelId="{8BD5AC42-FE63-4A72-BA09-BEE0CD9030A3}" type="sibTrans" cxnId="{12A9879B-82EE-4E5A-800E-752958BCC929}">
      <dgm:prSet/>
      <dgm:spPr/>
      <dgm:t>
        <a:bodyPr/>
        <a:lstStyle/>
        <a:p>
          <a:endParaRPr lang="en-US"/>
        </a:p>
      </dgm:t>
    </dgm:pt>
    <dgm:pt modelId="{70781477-AE7D-4991-9C1A-8A850BD56576}">
      <dgm:prSet/>
      <dgm:spPr>
        <a:solidFill>
          <a:srgbClr val="97B23E"/>
        </a:solidFill>
      </dgm:spPr>
      <dgm:t>
        <a:bodyPr/>
        <a:lstStyle/>
        <a:p>
          <a:pPr algn="l"/>
          <a:r>
            <a:rPr lang="en-US" dirty="0">
              <a:solidFill>
                <a:schemeClr val="tx1"/>
              </a:solidFill>
            </a:rPr>
            <a:t>According to contractors, almost all trainees were prepared to perform the tasks assigned to them</a:t>
          </a:r>
        </a:p>
      </dgm:t>
      <dgm:extLst>
        <a:ext uri="{E40237B7-FDA0-4F09-8148-C483321AD2D9}">
          <dgm14:cNvPr xmlns:dgm14="http://schemas.microsoft.com/office/drawing/2010/diagram" id="0" name="" descr="According to contractors, almost all trainees were prepared to perform the tasks assigned to them&#10;"/>
        </a:ext>
      </dgm:extLst>
    </dgm:pt>
    <dgm:pt modelId="{E1CB9A7D-C632-4C31-92FB-38CFE9AFEC2F}" type="parTrans" cxnId="{E32EF740-63B9-44CB-B9B9-235BD22FCB4E}">
      <dgm:prSet/>
      <dgm:spPr/>
      <dgm:t>
        <a:bodyPr/>
        <a:lstStyle/>
        <a:p>
          <a:endParaRPr lang="en-US"/>
        </a:p>
      </dgm:t>
    </dgm:pt>
    <dgm:pt modelId="{EBE64B0E-4B1F-4CA6-B7BB-C279B8E5AA57}" type="sibTrans" cxnId="{E32EF740-63B9-44CB-B9B9-235BD22FCB4E}">
      <dgm:prSet/>
      <dgm:spPr/>
      <dgm:t>
        <a:bodyPr/>
        <a:lstStyle/>
        <a:p>
          <a:endParaRPr lang="en-US"/>
        </a:p>
      </dgm:t>
    </dgm:pt>
    <dgm:pt modelId="{E6AD938C-1638-4053-9392-27A3F70B72A1}">
      <dgm:prSet/>
      <dgm:spPr>
        <a:solidFill>
          <a:srgbClr val="C5CE9F"/>
        </a:solidFill>
      </dgm:spPr>
      <dgm:t>
        <a:bodyPr/>
        <a:lstStyle/>
        <a:p>
          <a:pPr algn="l"/>
          <a:r>
            <a:rPr lang="en-US" dirty="0">
              <a:solidFill>
                <a:schemeClr val="tx1"/>
              </a:solidFill>
            </a:rPr>
            <a:t>11% of job trainees covered in contractor survey were still employed with their contractor 9 months post-installation. Contractors are very satisfied with these trainees. An additional 10% of job trainees were employed with a different contractor or subcontractor 9 months post-installation.</a:t>
          </a:r>
        </a:p>
      </dgm:t>
      <dgm:extLst>
        <a:ext uri="{E40237B7-FDA0-4F09-8148-C483321AD2D9}">
          <dgm14:cNvPr xmlns:dgm14="http://schemas.microsoft.com/office/drawing/2010/diagram" id="0" name="" descr="11% of surveyed job trainees were still employed with their contractor 9 months post-installation. Contractors are very satisfied with these trainees.&#10;"/>
        </a:ext>
      </dgm:extLst>
    </dgm:pt>
    <dgm:pt modelId="{3F6E9C19-84E8-4148-9A1D-6842F83F01B7}" type="parTrans" cxnId="{823E1DAF-5F29-4C6D-B75E-0B2B661297E5}">
      <dgm:prSet/>
      <dgm:spPr/>
      <dgm:t>
        <a:bodyPr/>
        <a:lstStyle/>
        <a:p>
          <a:endParaRPr lang="en-US"/>
        </a:p>
      </dgm:t>
    </dgm:pt>
    <dgm:pt modelId="{6EB71C79-E3BB-4C37-87D2-A85C713E7AA3}" type="sibTrans" cxnId="{823E1DAF-5F29-4C6D-B75E-0B2B661297E5}">
      <dgm:prSet/>
      <dgm:spPr/>
      <dgm:t>
        <a:bodyPr/>
        <a:lstStyle/>
        <a:p>
          <a:endParaRPr lang="en-US"/>
        </a:p>
      </dgm:t>
    </dgm:pt>
    <dgm:pt modelId="{BC0558E6-0435-48D6-8D37-CB3A450D3317}" type="pres">
      <dgm:prSet presAssocID="{8B512631-FB5C-4EB0-BFC1-326408665B47}" presName="linearFlow" presStyleCnt="0">
        <dgm:presLayoutVars>
          <dgm:dir/>
          <dgm:resizeHandles val="exact"/>
        </dgm:presLayoutVars>
      </dgm:prSet>
      <dgm:spPr/>
    </dgm:pt>
    <dgm:pt modelId="{4A9764DE-5978-4580-9211-F41FADC89048}" type="pres">
      <dgm:prSet presAssocID="{0A9B56A3-6CB6-4B8B-BEEF-A317B25A89E8}" presName="composite" presStyleCnt="0"/>
      <dgm:spPr/>
    </dgm:pt>
    <dgm:pt modelId="{E8DAEF3B-2FB7-4238-8FB3-D165C8ED1281}" type="pres">
      <dgm:prSet presAssocID="{0A9B56A3-6CB6-4B8B-BEEF-A317B25A89E8}" presName="imgShp" presStyleLbl="fgImgPlace1" presStyleIdx="0" presStyleCnt="3" custLinFactNeighborX="-51144" custLinFactNeighborY="176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spaper with solid fill"/>
        </a:ext>
      </dgm:extLst>
    </dgm:pt>
    <dgm:pt modelId="{DED7734B-8C20-4506-87AB-60C15723393C}" type="pres">
      <dgm:prSet presAssocID="{0A9B56A3-6CB6-4B8B-BEEF-A317B25A89E8}" presName="txShp" presStyleLbl="node1" presStyleIdx="0" presStyleCnt="3">
        <dgm:presLayoutVars>
          <dgm:bulletEnabled val="1"/>
        </dgm:presLayoutVars>
      </dgm:prSet>
      <dgm:spPr/>
    </dgm:pt>
    <dgm:pt modelId="{416355CE-67CE-4637-9CE0-35E9E988D484}" type="pres">
      <dgm:prSet presAssocID="{8BD5AC42-FE63-4A72-BA09-BEE0CD9030A3}" presName="spacing" presStyleCnt="0"/>
      <dgm:spPr/>
    </dgm:pt>
    <dgm:pt modelId="{63884EAF-9F20-4A12-A30A-F413BE5D9A34}" type="pres">
      <dgm:prSet presAssocID="{70781477-AE7D-4991-9C1A-8A850BD56576}" presName="composite" presStyleCnt="0"/>
      <dgm:spPr/>
    </dgm:pt>
    <dgm:pt modelId="{6AE0DF49-EA69-41C2-AFA7-055F0C294105}" type="pres">
      <dgm:prSet presAssocID="{70781477-AE7D-4991-9C1A-8A850BD56576}" presName="imgShp" presStyleLbl="fgImgPlace1" presStyleIdx="1" presStyleCnt="3" custLinFactNeighborX="-51389" custLinFactNeighborY="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ork from home desk with solid fill"/>
        </a:ext>
      </dgm:extLst>
    </dgm:pt>
    <dgm:pt modelId="{A2495742-7FC5-48FA-A797-0B30A5368793}" type="pres">
      <dgm:prSet presAssocID="{70781477-AE7D-4991-9C1A-8A850BD56576}" presName="txShp" presStyleLbl="node1" presStyleIdx="1" presStyleCnt="3">
        <dgm:presLayoutVars>
          <dgm:bulletEnabled val="1"/>
        </dgm:presLayoutVars>
      </dgm:prSet>
      <dgm:spPr/>
    </dgm:pt>
    <dgm:pt modelId="{795F42B0-CDF8-4D0F-B008-9E3ADF6DE3F8}" type="pres">
      <dgm:prSet presAssocID="{EBE64B0E-4B1F-4CA6-B7BB-C279B8E5AA57}" presName="spacing" presStyleCnt="0"/>
      <dgm:spPr/>
    </dgm:pt>
    <dgm:pt modelId="{6D55FF3D-52CC-452B-8193-F16277F2579D}" type="pres">
      <dgm:prSet presAssocID="{E6AD938C-1638-4053-9392-27A3F70B72A1}" presName="composite" presStyleCnt="0"/>
      <dgm:spPr/>
    </dgm:pt>
    <dgm:pt modelId="{2B2AE7D2-F333-47BF-A5B0-2E8E4C4F636F}" type="pres">
      <dgm:prSet presAssocID="{E6AD938C-1638-4053-9392-27A3F70B72A1}" presName="imgShp" presStyleLbl="fgImgPlace1" presStyleIdx="2" presStyleCnt="3" custLinFactNeighborX="-51134" custLinFactNeighborY="-8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struction worker female with solid fill"/>
        </a:ext>
      </dgm:extLst>
    </dgm:pt>
    <dgm:pt modelId="{79EAC405-DF71-4B0B-9115-67B23F2A6C10}" type="pres">
      <dgm:prSet presAssocID="{E6AD938C-1638-4053-9392-27A3F70B72A1}" presName="txShp" presStyleLbl="node1" presStyleIdx="2" presStyleCnt="3">
        <dgm:presLayoutVars>
          <dgm:bulletEnabled val="1"/>
        </dgm:presLayoutVars>
      </dgm:prSet>
      <dgm:spPr/>
    </dgm:pt>
  </dgm:ptLst>
  <dgm:cxnLst>
    <dgm:cxn modelId="{F9A24E1F-BFC4-4850-B25C-65A62A1F833A}" type="presOf" srcId="{70781477-AE7D-4991-9C1A-8A850BD56576}" destId="{A2495742-7FC5-48FA-A797-0B30A5368793}" srcOrd="0" destOrd="0" presId="urn:microsoft.com/office/officeart/2005/8/layout/vList3"/>
    <dgm:cxn modelId="{2C462327-5E4C-48FB-80EA-765E9CC10D68}" type="presOf" srcId="{E6AD938C-1638-4053-9392-27A3F70B72A1}" destId="{79EAC405-DF71-4B0B-9115-67B23F2A6C10}" srcOrd="0" destOrd="0" presId="urn:microsoft.com/office/officeart/2005/8/layout/vList3"/>
    <dgm:cxn modelId="{EC0E6434-B33D-4743-94F9-26754DE18472}" type="presOf" srcId="{8B512631-FB5C-4EB0-BFC1-326408665B47}" destId="{BC0558E6-0435-48D6-8D37-CB3A450D3317}" srcOrd="0" destOrd="0" presId="urn:microsoft.com/office/officeart/2005/8/layout/vList3"/>
    <dgm:cxn modelId="{41FDAC3C-D02B-47BE-BDEE-87DCF271C999}" type="presOf" srcId="{0A9B56A3-6CB6-4B8B-BEEF-A317B25A89E8}" destId="{DED7734B-8C20-4506-87AB-60C15723393C}" srcOrd="0" destOrd="0" presId="urn:microsoft.com/office/officeart/2005/8/layout/vList3"/>
    <dgm:cxn modelId="{E32EF740-63B9-44CB-B9B9-235BD22FCB4E}" srcId="{8B512631-FB5C-4EB0-BFC1-326408665B47}" destId="{70781477-AE7D-4991-9C1A-8A850BD56576}" srcOrd="1" destOrd="0" parTransId="{E1CB9A7D-C632-4C31-92FB-38CFE9AFEC2F}" sibTransId="{EBE64B0E-4B1F-4CA6-B7BB-C279B8E5AA57}"/>
    <dgm:cxn modelId="{12A9879B-82EE-4E5A-800E-752958BCC929}" srcId="{8B512631-FB5C-4EB0-BFC1-326408665B47}" destId="{0A9B56A3-6CB6-4B8B-BEEF-A317B25A89E8}" srcOrd="0" destOrd="0" parTransId="{56729D80-C819-414D-83FA-E793C3E989CF}" sibTransId="{8BD5AC42-FE63-4A72-BA09-BEE0CD9030A3}"/>
    <dgm:cxn modelId="{823E1DAF-5F29-4C6D-B75E-0B2B661297E5}" srcId="{8B512631-FB5C-4EB0-BFC1-326408665B47}" destId="{E6AD938C-1638-4053-9392-27A3F70B72A1}" srcOrd="2" destOrd="0" parTransId="{3F6E9C19-84E8-4148-9A1D-6842F83F01B7}" sibTransId="{6EB71C79-E3BB-4C37-87D2-A85C713E7AA3}"/>
    <dgm:cxn modelId="{0F9D534A-D4F5-4CC9-8F57-716854D6E6D4}" type="presParOf" srcId="{BC0558E6-0435-48D6-8D37-CB3A450D3317}" destId="{4A9764DE-5978-4580-9211-F41FADC89048}" srcOrd="0" destOrd="0" presId="urn:microsoft.com/office/officeart/2005/8/layout/vList3"/>
    <dgm:cxn modelId="{ABC33DE7-36C5-41AA-A9FA-6047E780EE62}" type="presParOf" srcId="{4A9764DE-5978-4580-9211-F41FADC89048}" destId="{E8DAEF3B-2FB7-4238-8FB3-D165C8ED1281}" srcOrd="0" destOrd="0" presId="urn:microsoft.com/office/officeart/2005/8/layout/vList3"/>
    <dgm:cxn modelId="{A1BCED2D-7639-4C37-9E0F-4FFDFE559CCB}" type="presParOf" srcId="{4A9764DE-5978-4580-9211-F41FADC89048}" destId="{DED7734B-8C20-4506-87AB-60C15723393C}" srcOrd="1" destOrd="0" presId="urn:microsoft.com/office/officeart/2005/8/layout/vList3"/>
    <dgm:cxn modelId="{3F75F57C-86A0-4CE8-A890-BD4663FEDC82}" type="presParOf" srcId="{BC0558E6-0435-48D6-8D37-CB3A450D3317}" destId="{416355CE-67CE-4637-9CE0-35E9E988D484}" srcOrd="1" destOrd="0" presId="urn:microsoft.com/office/officeart/2005/8/layout/vList3"/>
    <dgm:cxn modelId="{6BF373F0-E1EA-40A8-8AC7-E8D4547ABB20}" type="presParOf" srcId="{BC0558E6-0435-48D6-8D37-CB3A450D3317}" destId="{63884EAF-9F20-4A12-A30A-F413BE5D9A34}" srcOrd="2" destOrd="0" presId="urn:microsoft.com/office/officeart/2005/8/layout/vList3"/>
    <dgm:cxn modelId="{069A988A-F08D-4B61-A696-495BFF22E5D9}" type="presParOf" srcId="{63884EAF-9F20-4A12-A30A-F413BE5D9A34}" destId="{6AE0DF49-EA69-41C2-AFA7-055F0C294105}" srcOrd="0" destOrd="0" presId="urn:microsoft.com/office/officeart/2005/8/layout/vList3"/>
    <dgm:cxn modelId="{B6381992-BEC4-4C88-842F-AB52FF897FC9}" type="presParOf" srcId="{63884EAF-9F20-4A12-A30A-F413BE5D9A34}" destId="{A2495742-7FC5-48FA-A797-0B30A5368793}" srcOrd="1" destOrd="0" presId="urn:microsoft.com/office/officeart/2005/8/layout/vList3"/>
    <dgm:cxn modelId="{7749B136-843B-449D-9971-9B049004CBEC}" type="presParOf" srcId="{BC0558E6-0435-48D6-8D37-CB3A450D3317}" destId="{795F42B0-CDF8-4D0F-B008-9E3ADF6DE3F8}" srcOrd="3" destOrd="0" presId="urn:microsoft.com/office/officeart/2005/8/layout/vList3"/>
    <dgm:cxn modelId="{61F28982-924F-4349-B0BB-F6E8C89ECBA4}" type="presParOf" srcId="{BC0558E6-0435-48D6-8D37-CB3A450D3317}" destId="{6D55FF3D-52CC-452B-8193-F16277F2579D}" srcOrd="4" destOrd="0" presId="urn:microsoft.com/office/officeart/2005/8/layout/vList3"/>
    <dgm:cxn modelId="{B296369F-1DF9-4B20-8694-81E5D1285B81}" type="presParOf" srcId="{6D55FF3D-52CC-452B-8193-F16277F2579D}" destId="{2B2AE7D2-F333-47BF-A5B0-2E8E4C4F636F}" srcOrd="0" destOrd="0" presId="urn:microsoft.com/office/officeart/2005/8/layout/vList3"/>
    <dgm:cxn modelId="{4BE14AAB-8D60-4E2F-9863-8BB7AC9B6C23}" type="presParOf" srcId="{6D55FF3D-52CC-452B-8193-F16277F2579D}" destId="{79EAC405-DF71-4B0B-9115-67B23F2A6C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FB2D-4254-47BD-9935-ABA82AA77234}">
      <dsp:nvSpPr>
        <dsp:cNvPr id="0" name=""/>
        <dsp:cNvSpPr/>
      </dsp:nvSpPr>
      <dsp:spPr>
        <a:xfrm>
          <a:off x="1342582" y="458"/>
          <a:ext cx="1144373" cy="743843"/>
        </a:xfrm>
        <a:prstGeom prst="roundRect">
          <a:avLst/>
        </a:prstGeom>
        <a:solidFill>
          <a:srgbClr val="C5CE9F"/>
        </a:solidFill>
        <a:ln w="25400" cap="flat" cmpd="sng" algn="ctr">
          <a:solidFill>
            <a:srgbClr val="C5CE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Participation Burden</a:t>
          </a:r>
        </a:p>
      </dsp:txBody>
      <dsp:txXfrm>
        <a:off x="1378893" y="36769"/>
        <a:ext cx="1071751" cy="671221"/>
      </dsp:txXfrm>
    </dsp:sp>
    <dsp:sp modelId="{8540FB77-068F-480D-9B88-3C7357068771}">
      <dsp:nvSpPr>
        <dsp:cNvPr id="0" name=""/>
        <dsp:cNvSpPr/>
      </dsp:nvSpPr>
      <dsp:spPr>
        <a:xfrm>
          <a:off x="686163" y="372379"/>
          <a:ext cx="2457212" cy="2457212"/>
        </a:xfrm>
        <a:custGeom>
          <a:avLst/>
          <a:gdLst/>
          <a:ahLst/>
          <a:cxnLst/>
          <a:rect l="0" t="0" r="0" b="0"/>
          <a:pathLst>
            <a:path>
              <a:moveTo>
                <a:pt x="1809031" y="145749"/>
              </a:moveTo>
              <a:arcTo wR="1228606" hR="1228606" stAng="17891513" swAng="262512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1E2BD7-A6DB-47F0-BC9A-4D9F0CC65778}">
      <dsp:nvSpPr>
        <dsp:cNvPr id="0" name=""/>
        <dsp:cNvSpPr/>
      </dsp:nvSpPr>
      <dsp:spPr>
        <a:xfrm>
          <a:off x="2571188" y="1229064"/>
          <a:ext cx="1144373" cy="743843"/>
        </a:xfrm>
        <a:prstGeom prst="roundRect">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Project Financing</a:t>
          </a:r>
        </a:p>
      </dsp:txBody>
      <dsp:txXfrm>
        <a:off x="2607499" y="1265375"/>
        <a:ext cx="1071751" cy="671221"/>
      </dsp:txXfrm>
    </dsp:sp>
    <dsp:sp modelId="{29F5B6E8-C1B8-473B-AAE7-4E4FDC559F73}">
      <dsp:nvSpPr>
        <dsp:cNvPr id="0" name=""/>
        <dsp:cNvSpPr/>
      </dsp:nvSpPr>
      <dsp:spPr>
        <a:xfrm>
          <a:off x="686163" y="372379"/>
          <a:ext cx="2457212" cy="2457212"/>
        </a:xfrm>
        <a:custGeom>
          <a:avLst/>
          <a:gdLst/>
          <a:ahLst/>
          <a:cxnLst/>
          <a:rect l="0" t="0" r="0" b="0"/>
          <a:pathLst>
            <a:path>
              <a:moveTo>
                <a:pt x="2396708" y="1609407"/>
              </a:moveTo>
              <a:arcTo wR="1228606" hR="1228606" stAng="1083358" swAng="2625129"/>
            </a:path>
          </a:pathLst>
        </a:custGeom>
        <a:noFill/>
        <a:ln w="9525" cap="flat" cmpd="sng" algn="ctr">
          <a:solidFill>
            <a:schemeClr val="accent4">
              <a:hueOff val="-109150"/>
              <a:satOff val="1578"/>
              <a:lumOff val="6275"/>
              <a:alphaOff val="0"/>
            </a:schemeClr>
          </a:solidFill>
          <a:prstDash val="solid"/>
        </a:ln>
        <a:effectLst/>
      </dsp:spPr>
      <dsp:style>
        <a:lnRef idx="1">
          <a:scrgbClr r="0" g="0" b="0"/>
        </a:lnRef>
        <a:fillRef idx="0">
          <a:scrgbClr r="0" g="0" b="0"/>
        </a:fillRef>
        <a:effectRef idx="0">
          <a:scrgbClr r="0" g="0" b="0"/>
        </a:effectRef>
        <a:fontRef idx="minor"/>
      </dsp:style>
    </dsp:sp>
    <dsp:sp modelId="{1900B8FD-900A-43A9-A4A9-ED9AB0FE12DC}">
      <dsp:nvSpPr>
        <dsp:cNvPr id="0" name=""/>
        <dsp:cNvSpPr/>
      </dsp:nvSpPr>
      <dsp:spPr>
        <a:xfrm>
          <a:off x="1342582" y="2457670"/>
          <a:ext cx="1144373" cy="743843"/>
        </a:xfrm>
        <a:prstGeom prst="roundRect">
          <a:avLst/>
        </a:prstGeom>
        <a:solidFill>
          <a:srgbClr val="F8991D"/>
        </a:solidFill>
        <a:ln w="25400" cap="flat" cmpd="sng" algn="ctr">
          <a:solidFill>
            <a:srgbClr val="F899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Physical Site Issues</a:t>
          </a:r>
        </a:p>
      </dsp:txBody>
      <dsp:txXfrm>
        <a:off x="1378893" y="2493981"/>
        <a:ext cx="1071751" cy="671221"/>
      </dsp:txXfrm>
    </dsp:sp>
    <dsp:sp modelId="{A2BA5396-7166-4E9A-8A6D-2AB0F1783696}">
      <dsp:nvSpPr>
        <dsp:cNvPr id="0" name=""/>
        <dsp:cNvSpPr/>
      </dsp:nvSpPr>
      <dsp:spPr>
        <a:xfrm>
          <a:off x="686163" y="372379"/>
          <a:ext cx="2457212" cy="2457212"/>
        </a:xfrm>
        <a:custGeom>
          <a:avLst/>
          <a:gdLst/>
          <a:ahLst/>
          <a:cxnLst/>
          <a:rect l="0" t="0" r="0" b="0"/>
          <a:pathLst>
            <a:path>
              <a:moveTo>
                <a:pt x="648180" y="2311463"/>
              </a:moveTo>
              <a:arcTo wR="1228606" hR="1228606" stAng="7091513" swAng="2625129"/>
            </a:path>
          </a:pathLst>
        </a:custGeom>
        <a:noFill/>
        <a:ln w="9525" cap="flat" cmpd="sng" algn="ctr">
          <a:solidFill>
            <a:schemeClr val="accent4">
              <a:hueOff val="-218299"/>
              <a:satOff val="3157"/>
              <a:lumOff val="12549"/>
              <a:alphaOff val="0"/>
            </a:schemeClr>
          </a:solidFill>
          <a:prstDash val="solid"/>
        </a:ln>
        <a:effectLst/>
      </dsp:spPr>
      <dsp:style>
        <a:lnRef idx="1">
          <a:scrgbClr r="0" g="0" b="0"/>
        </a:lnRef>
        <a:fillRef idx="0">
          <a:scrgbClr r="0" g="0" b="0"/>
        </a:fillRef>
        <a:effectRef idx="0">
          <a:scrgbClr r="0" g="0" b="0"/>
        </a:effectRef>
        <a:fontRef idx="minor"/>
      </dsp:style>
    </dsp:sp>
    <dsp:sp modelId="{975C66D0-CA4F-4343-AA10-E69657089A41}">
      <dsp:nvSpPr>
        <dsp:cNvPr id="0" name=""/>
        <dsp:cNvSpPr/>
      </dsp:nvSpPr>
      <dsp:spPr>
        <a:xfrm>
          <a:off x="113976" y="1229064"/>
          <a:ext cx="1144373" cy="743843"/>
        </a:xfrm>
        <a:prstGeom prst="roundRect">
          <a:avLst/>
        </a:prstGeom>
        <a:solidFill>
          <a:srgbClr val="F8D05D"/>
        </a:solidFill>
        <a:ln w="25400" cap="flat" cmpd="sng" algn="ctr">
          <a:solidFill>
            <a:srgbClr val="F8D05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Application Prioritization </a:t>
          </a:r>
        </a:p>
      </dsp:txBody>
      <dsp:txXfrm>
        <a:off x="150287" y="1265375"/>
        <a:ext cx="1071751" cy="671221"/>
      </dsp:txXfrm>
    </dsp:sp>
    <dsp:sp modelId="{1F1D774D-32C7-464B-91CE-C149327BBBCC}">
      <dsp:nvSpPr>
        <dsp:cNvPr id="0" name=""/>
        <dsp:cNvSpPr/>
      </dsp:nvSpPr>
      <dsp:spPr>
        <a:xfrm>
          <a:off x="686163" y="372379"/>
          <a:ext cx="2457212" cy="2457212"/>
        </a:xfrm>
        <a:custGeom>
          <a:avLst/>
          <a:gdLst/>
          <a:ahLst/>
          <a:cxnLst/>
          <a:rect l="0" t="0" r="0" b="0"/>
          <a:pathLst>
            <a:path>
              <a:moveTo>
                <a:pt x="60503" y="847804"/>
              </a:moveTo>
              <a:arcTo wR="1228606" hR="1228606" stAng="11883358" swAng="2625129"/>
            </a:path>
          </a:pathLst>
        </a:custGeom>
        <a:noFill/>
        <a:ln w="9525" cap="flat" cmpd="sng" algn="ctr">
          <a:solidFill>
            <a:schemeClr val="accent4">
              <a:hueOff val="-327449"/>
              <a:satOff val="4735"/>
              <a:lumOff val="1882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FFB2D-4254-47BD-9935-ABA82AA77234}">
      <dsp:nvSpPr>
        <dsp:cNvPr id="0" name=""/>
        <dsp:cNvSpPr/>
      </dsp:nvSpPr>
      <dsp:spPr>
        <a:xfrm>
          <a:off x="1342582" y="458"/>
          <a:ext cx="1144373" cy="743843"/>
        </a:xfrm>
        <a:prstGeom prst="roundRect">
          <a:avLst/>
        </a:prstGeom>
        <a:solidFill>
          <a:srgbClr val="C5CE9F"/>
        </a:solidFill>
        <a:ln w="25400" cap="flat" cmpd="sng" algn="ctr">
          <a:solidFill>
            <a:srgbClr val="C5CE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Administrative Burden</a:t>
          </a:r>
        </a:p>
      </dsp:txBody>
      <dsp:txXfrm>
        <a:off x="1378893" y="36769"/>
        <a:ext cx="1071751" cy="671221"/>
      </dsp:txXfrm>
    </dsp:sp>
    <dsp:sp modelId="{8540FB77-068F-480D-9B88-3C7357068771}">
      <dsp:nvSpPr>
        <dsp:cNvPr id="0" name=""/>
        <dsp:cNvSpPr/>
      </dsp:nvSpPr>
      <dsp:spPr>
        <a:xfrm>
          <a:off x="686163" y="372379"/>
          <a:ext cx="2457212" cy="2457212"/>
        </a:xfrm>
        <a:custGeom>
          <a:avLst/>
          <a:gdLst/>
          <a:ahLst/>
          <a:cxnLst/>
          <a:rect l="0" t="0" r="0" b="0"/>
          <a:pathLst>
            <a:path>
              <a:moveTo>
                <a:pt x="1809031" y="145749"/>
              </a:moveTo>
              <a:arcTo wR="1228606" hR="1228606" stAng="17891513" swAng="262512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1E2BD7-A6DB-47F0-BC9A-4D9F0CC65778}">
      <dsp:nvSpPr>
        <dsp:cNvPr id="0" name=""/>
        <dsp:cNvSpPr/>
      </dsp:nvSpPr>
      <dsp:spPr>
        <a:xfrm>
          <a:off x="2571188" y="1229064"/>
          <a:ext cx="1144373" cy="743843"/>
        </a:xfrm>
        <a:prstGeom prst="roundRect">
          <a:avLst/>
        </a:prstGeom>
        <a:solidFill>
          <a:srgbClr val="97B23E"/>
        </a:solidFill>
        <a:ln w="25400" cap="flat" cmpd="sng" algn="ctr">
          <a:solidFill>
            <a:srgbClr val="97B23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Elongated Timelines to Identify Issues</a:t>
          </a:r>
        </a:p>
      </dsp:txBody>
      <dsp:txXfrm>
        <a:off x="2607499" y="1265375"/>
        <a:ext cx="1071751" cy="671221"/>
      </dsp:txXfrm>
    </dsp:sp>
    <dsp:sp modelId="{29F5B6E8-C1B8-473B-AAE7-4E4FDC559F73}">
      <dsp:nvSpPr>
        <dsp:cNvPr id="0" name=""/>
        <dsp:cNvSpPr/>
      </dsp:nvSpPr>
      <dsp:spPr>
        <a:xfrm>
          <a:off x="686163" y="372379"/>
          <a:ext cx="2457212" cy="2457212"/>
        </a:xfrm>
        <a:custGeom>
          <a:avLst/>
          <a:gdLst/>
          <a:ahLst/>
          <a:cxnLst/>
          <a:rect l="0" t="0" r="0" b="0"/>
          <a:pathLst>
            <a:path>
              <a:moveTo>
                <a:pt x="2396708" y="1609407"/>
              </a:moveTo>
              <a:arcTo wR="1228606" hR="1228606" stAng="1083358" swAng="262512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00B8FD-900A-43A9-A4A9-ED9AB0FE12DC}">
      <dsp:nvSpPr>
        <dsp:cNvPr id="0" name=""/>
        <dsp:cNvSpPr/>
      </dsp:nvSpPr>
      <dsp:spPr>
        <a:xfrm>
          <a:off x="1342582" y="2457670"/>
          <a:ext cx="1144373" cy="743843"/>
        </a:xfrm>
        <a:prstGeom prst="roundRect">
          <a:avLst/>
        </a:prstGeom>
        <a:solidFill>
          <a:srgbClr val="F8991D"/>
        </a:solidFill>
        <a:ln w="25400" cap="flat" cmpd="sng" algn="ctr">
          <a:solidFill>
            <a:srgbClr val="F8991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Financial Costs</a:t>
          </a:r>
        </a:p>
      </dsp:txBody>
      <dsp:txXfrm>
        <a:off x="1378893" y="2493981"/>
        <a:ext cx="1071751" cy="671221"/>
      </dsp:txXfrm>
    </dsp:sp>
    <dsp:sp modelId="{A2BA5396-7166-4E9A-8A6D-2AB0F1783696}">
      <dsp:nvSpPr>
        <dsp:cNvPr id="0" name=""/>
        <dsp:cNvSpPr/>
      </dsp:nvSpPr>
      <dsp:spPr>
        <a:xfrm>
          <a:off x="686163" y="372379"/>
          <a:ext cx="2457212" cy="2457212"/>
        </a:xfrm>
        <a:custGeom>
          <a:avLst/>
          <a:gdLst/>
          <a:ahLst/>
          <a:cxnLst/>
          <a:rect l="0" t="0" r="0" b="0"/>
          <a:pathLst>
            <a:path>
              <a:moveTo>
                <a:pt x="648180" y="2311463"/>
              </a:moveTo>
              <a:arcTo wR="1228606" hR="1228606" stAng="7091513" swAng="262512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750317-9CB3-4933-922B-B244B15CF784}">
      <dsp:nvSpPr>
        <dsp:cNvPr id="0" name=""/>
        <dsp:cNvSpPr/>
      </dsp:nvSpPr>
      <dsp:spPr>
        <a:xfrm>
          <a:off x="113976" y="1229064"/>
          <a:ext cx="1144373" cy="743843"/>
        </a:xfrm>
        <a:prstGeom prst="roundRect">
          <a:avLst/>
        </a:prstGeom>
        <a:solidFill>
          <a:srgbClr val="F8D05D"/>
        </a:solidFill>
        <a:ln w="25400" cap="flat" cmpd="sng" algn="ctr">
          <a:solidFill>
            <a:srgbClr val="F8D05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Uneven Playing Fields</a:t>
          </a:r>
        </a:p>
      </dsp:txBody>
      <dsp:txXfrm>
        <a:off x="150287" y="1265375"/>
        <a:ext cx="1071751" cy="671221"/>
      </dsp:txXfrm>
    </dsp:sp>
    <dsp:sp modelId="{B9E65D8F-7D9F-489C-9FF0-1861ED6626E8}">
      <dsp:nvSpPr>
        <dsp:cNvPr id="0" name=""/>
        <dsp:cNvSpPr/>
      </dsp:nvSpPr>
      <dsp:spPr>
        <a:xfrm>
          <a:off x="686163" y="372379"/>
          <a:ext cx="2457212" cy="2457212"/>
        </a:xfrm>
        <a:custGeom>
          <a:avLst/>
          <a:gdLst/>
          <a:ahLst/>
          <a:cxnLst/>
          <a:rect l="0" t="0" r="0" b="0"/>
          <a:pathLst>
            <a:path>
              <a:moveTo>
                <a:pt x="60503" y="847804"/>
              </a:moveTo>
              <a:arcTo wR="1228606" hR="1228606" stAng="11883358" swAng="262512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7734B-8C20-4506-87AB-60C15723393C}">
      <dsp:nvSpPr>
        <dsp:cNvPr id="0" name=""/>
        <dsp:cNvSpPr/>
      </dsp:nvSpPr>
      <dsp:spPr>
        <a:xfrm rot="10800000">
          <a:off x="1385994" y="759"/>
          <a:ext cx="4622367" cy="886854"/>
        </a:xfrm>
        <a:prstGeom prst="homePlate">
          <a:avLst/>
        </a:prstGeom>
        <a:solidFill>
          <a:srgbClr val="0E32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accent1"/>
              </a:solidFill>
            </a:rPr>
            <a:t>Tenants were often confused regarding the timing and accounting of bill credits, as tenant training can occur up to a year prior to PV installation, interconnection, and bill credit receipt</a:t>
          </a:r>
        </a:p>
      </dsp:txBody>
      <dsp:txXfrm rot="10800000">
        <a:off x="1607707" y="759"/>
        <a:ext cx="4400654" cy="886854"/>
      </dsp:txXfrm>
    </dsp:sp>
    <dsp:sp modelId="{E8DAEF3B-2FB7-4238-8FB3-D165C8ED1281}">
      <dsp:nvSpPr>
        <dsp:cNvPr id="0" name=""/>
        <dsp:cNvSpPr/>
      </dsp:nvSpPr>
      <dsp:spPr>
        <a:xfrm>
          <a:off x="488994" y="16394"/>
          <a:ext cx="886854" cy="88685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95742-7FC5-48FA-A797-0B30A5368793}">
      <dsp:nvSpPr>
        <dsp:cNvPr id="0" name=""/>
        <dsp:cNvSpPr/>
      </dsp:nvSpPr>
      <dsp:spPr>
        <a:xfrm rot="10800000">
          <a:off x="1385994" y="1152345"/>
          <a:ext cx="4622367" cy="886854"/>
        </a:xfrm>
        <a:prstGeom prst="homePlate">
          <a:avLst/>
        </a:prstGeom>
        <a:solidFill>
          <a:srgbClr val="97B2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56% of tenants who completed the PA’s tenant survey did not recall seeing any materials in their building related to the SOMAH program</a:t>
          </a:r>
        </a:p>
      </dsp:txBody>
      <dsp:txXfrm rot="10800000">
        <a:off x="1607707" y="1152345"/>
        <a:ext cx="4400654" cy="886854"/>
      </dsp:txXfrm>
    </dsp:sp>
    <dsp:sp modelId="{6AE0DF49-EA69-41C2-AFA7-055F0C294105}">
      <dsp:nvSpPr>
        <dsp:cNvPr id="0" name=""/>
        <dsp:cNvSpPr/>
      </dsp:nvSpPr>
      <dsp:spPr>
        <a:xfrm>
          <a:off x="486821" y="1152345"/>
          <a:ext cx="886854" cy="8868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AC405-DF71-4B0B-9115-67B23F2A6C10}">
      <dsp:nvSpPr>
        <dsp:cNvPr id="0" name=""/>
        <dsp:cNvSpPr/>
      </dsp:nvSpPr>
      <dsp:spPr>
        <a:xfrm rot="10800000">
          <a:off x="1385994" y="2303932"/>
          <a:ext cx="4622367" cy="886854"/>
        </a:xfrm>
        <a:prstGeom prst="homePlate">
          <a:avLst/>
        </a:prstGeom>
        <a:solidFill>
          <a:srgbClr val="C5CE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57150" rIns="10668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Of those who saw materials, 43% said the materials helped them feel very or somewhat prepared for their building’s solar installation. </a:t>
          </a:r>
        </a:p>
      </dsp:txBody>
      <dsp:txXfrm rot="10800000">
        <a:off x="1607707" y="2303932"/>
        <a:ext cx="4400654" cy="886854"/>
      </dsp:txXfrm>
    </dsp:sp>
    <dsp:sp modelId="{2B2AE7D2-F333-47BF-A5B0-2E8E4C4F636F}">
      <dsp:nvSpPr>
        <dsp:cNvPr id="0" name=""/>
        <dsp:cNvSpPr/>
      </dsp:nvSpPr>
      <dsp:spPr>
        <a:xfrm>
          <a:off x="489082" y="2296119"/>
          <a:ext cx="886854" cy="88685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7734B-8C20-4506-87AB-60C15723393C}">
      <dsp:nvSpPr>
        <dsp:cNvPr id="0" name=""/>
        <dsp:cNvSpPr/>
      </dsp:nvSpPr>
      <dsp:spPr>
        <a:xfrm rot="10800000">
          <a:off x="1385994" y="759"/>
          <a:ext cx="4622367" cy="886854"/>
        </a:xfrm>
        <a:prstGeom prst="homePlate">
          <a:avLst/>
        </a:prstGeom>
        <a:solidFill>
          <a:srgbClr val="0E32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accent1"/>
              </a:solidFill>
            </a:rPr>
            <a:t>Not all interviewed contractors were aware of the job training resources and reported they would be interested in using them</a:t>
          </a:r>
        </a:p>
      </dsp:txBody>
      <dsp:txXfrm rot="10800000">
        <a:off x="1607707" y="759"/>
        <a:ext cx="4400654" cy="886854"/>
      </dsp:txXfrm>
    </dsp:sp>
    <dsp:sp modelId="{E8DAEF3B-2FB7-4238-8FB3-D165C8ED1281}">
      <dsp:nvSpPr>
        <dsp:cNvPr id="0" name=""/>
        <dsp:cNvSpPr/>
      </dsp:nvSpPr>
      <dsp:spPr>
        <a:xfrm>
          <a:off x="488994" y="16394"/>
          <a:ext cx="886854" cy="88685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495742-7FC5-48FA-A797-0B30A5368793}">
      <dsp:nvSpPr>
        <dsp:cNvPr id="0" name=""/>
        <dsp:cNvSpPr/>
      </dsp:nvSpPr>
      <dsp:spPr>
        <a:xfrm rot="10800000">
          <a:off x="1385994" y="1152345"/>
          <a:ext cx="4622367" cy="886854"/>
        </a:xfrm>
        <a:prstGeom prst="homePlate">
          <a:avLst/>
        </a:prstGeom>
        <a:solidFill>
          <a:srgbClr val="97B2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According to contractors, almost all trainees were prepared to perform the tasks assigned to them</a:t>
          </a:r>
        </a:p>
      </dsp:txBody>
      <dsp:txXfrm rot="10800000">
        <a:off x="1607707" y="1152345"/>
        <a:ext cx="4400654" cy="886854"/>
      </dsp:txXfrm>
    </dsp:sp>
    <dsp:sp modelId="{6AE0DF49-EA69-41C2-AFA7-055F0C294105}">
      <dsp:nvSpPr>
        <dsp:cNvPr id="0" name=""/>
        <dsp:cNvSpPr/>
      </dsp:nvSpPr>
      <dsp:spPr>
        <a:xfrm>
          <a:off x="486821" y="1152345"/>
          <a:ext cx="886854" cy="88685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AC405-DF71-4B0B-9115-67B23F2A6C10}">
      <dsp:nvSpPr>
        <dsp:cNvPr id="0" name=""/>
        <dsp:cNvSpPr/>
      </dsp:nvSpPr>
      <dsp:spPr>
        <a:xfrm rot="10800000">
          <a:off x="1385994" y="2303932"/>
          <a:ext cx="4622367" cy="886854"/>
        </a:xfrm>
        <a:prstGeom prst="homePlate">
          <a:avLst/>
        </a:prstGeom>
        <a:solidFill>
          <a:srgbClr val="C5CE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078" tIns="45720" rIns="85344"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11% of job trainees covered in contractor survey were still employed with their contractor 9 months post-installation. Contractors are very satisfied with these trainees. An additional 10% of job trainees were employed with a different contractor or subcontractor 9 months post-installation.</a:t>
          </a:r>
        </a:p>
      </dsp:txBody>
      <dsp:txXfrm rot="10800000">
        <a:off x="1607707" y="2303932"/>
        <a:ext cx="4400654" cy="886854"/>
      </dsp:txXfrm>
    </dsp:sp>
    <dsp:sp modelId="{2B2AE7D2-F333-47BF-A5B0-2E8E4C4F636F}">
      <dsp:nvSpPr>
        <dsp:cNvPr id="0" name=""/>
        <dsp:cNvSpPr/>
      </dsp:nvSpPr>
      <dsp:spPr>
        <a:xfrm>
          <a:off x="489082" y="2296119"/>
          <a:ext cx="886854" cy="88685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2C99EFEE-B292-E74B-981B-B23D2AD39760}" type="datetimeFigureOut">
              <a:rPr lang="en-US" smtClean="0"/>
              <a:t>6/16/2023</a:t>
            </a:fld>
            <a:endParaRPr lang="en-US"/>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0D5FCF4D-F821-844F-890B-C58A3620C05D}" type="datetimeFigureOut">
              <a:rPr lang="en-US" smtClean="0"/>
              <a:t>6/16/2023</a:t>
            </a:fld>
            <a:endParaRPr lang="en-US"/>
          </a:p>
        </p:txBody>
      </p:sp>
      <p:sp>
        <p:nvSpPr>
          <p:cNvPr id="4" name="Slide Image Placeholder 3"/>
          <p:cNvSpPr>
            <a:spLocks noGrp="1" noRot="1" noChangeAspect="1"/>
          </p:cNvSpPr>
          <p:nvPr>
            <p:ph type="sldImg" idx="2"/>
          </p:nvPr>
        </p:nvSpPr>
        <p:spPr>
          <a:xfrm>
            <a:off x="541338" y="677863"/>
            <a:ext cx="6019800" cy="3389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92878"/>
            <a:ext cx="5681980" cy="4066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a:p>
        </p:txBody>
      </p:sp>
    </p:spTree>
    <p:extLst>
      <p:ext uri="{BB962C8B-B14F-4D97-AF65-F5344CB8AC3E}">
        <p14:creationId xmlns:p14="http://schemas.microsoft.com/office/powerpoint/2010/main" val="10678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a:p>
        </p:txBody>
      </p:sp>
    </p:spTree>
    <p:extLst>
      <p:ext uri="{BB962C8B-B14F-4D97-AF65-F5344CB8AC3E}">
        <p14:creationId xmlns:p14="http://schemas.microsoft.com/office/powerpoint/2010/main" val="359278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a:p>
        </p:txBody>
      </p:sp>
    </p:spTree>
    <p:extLst>
      <p:ext uri="{BB962C8B-B14F-4D97-AF65-F5344CB8AC3E}">
        <p14:creationId xmlns:p14="http://schemas.microsoft.com/office/powerpoint/2010/main" val="106584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a:p>
        </p:txBody>
      </p:sp>
    </p:spTree>
    <p:extLst>
      <p:ext uri="{BB962C8B-B14F-4D97-AF65-F5344CB8AC3E}">
        <p14:creationId xmlns:p14="http://schemas.microsoft.com/office/powerpoint/2010/main" val="123480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18</a:t>
            </a:fld>
            <a:endParaRPr lang="en-US"/>
          </a:p>
        </p:txBody>
      </p:sp>
    </p:spTree>
    <p:extLst>
      <p:ext uri="{BB962C8B-B14F-4D97-AF65-F5344CB8AC3E}">
        <p14:creationId xmlns:p14="http://schemas.microsoft.com/office/powerpoint/2010/main" val="354654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20</a:t>
            </a:fld>
            <a:endParaRPr lang="en-US"/>
          </a:p>
        </p:txBody>
      </p:sp>
    </p:spTree>
    <p:extLst>
      <p:ext uri="{BB962C8B-B14F-4D97-AF65-F5344CB8AC3E}">
        <p14:creationId xmlns:p14="http://schemas.microsoft.com/office/powerpoint/2010/main" val="8943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21</a:t>
            </a:fld>
            <a:endParaRPr lang="en-US"/>
          </a:p>
        </p:txBody>
      </p:sp>
    </p:spTree>
    <p:extLst>
      <p:ext uri="{BB962C8B-B14F-4D97-AF65-F5344CB8AC3E}">
        <p14:creationId xmlns:p14="http://schemas.microsoft.com/office/powerpoint/2010/main" val="262084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22</a:t>
            </a:fld>
            <a:endParaRPr lang="en-US"/>
          </a:p>
        </p:txBody>
      </p:sp>
    </p:spTree>
    <p:extLst>
      <p:ext uri="{BB962C8B-B14F-4D97-AF65-F5344CB8AC3E}">
        <p14:creationId xmlns:p14="http://schemas.microsoft.com/office/powerpoint/2010/main" val="48381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23</a:t>
            </a:fld>
            <a:endParaRPr lang="en-US"/>
          </a:p>
        </p:txBody>
      </p:sp>
    </p:spTree>
    <p:extLst>
      <p:ext uri="{BB962C8B-B14F-4D97-AF65-F5344CB8AC3E}">
        <p14:creationId xmlns:p14="http://schemas.microsoft.com/office/powerpoint/2010/main" val="289436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24</a:t>
            </a:fld>
            <a:endParaRPr lang="en-US"/>
          </a:p>
        </p:txBody>
      </p:sp>
    </p:spTree>
    <p:extLst>
      <p:ext uri="{BB962C8B-B14F-4D97-AF65-F5344CB8AC3E}">
        <p14:creationId xmlns:p14="http://schemas.microsoft.com/office/powerpoint/2010/main" val="287111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2</a:t>
            </a:fld>
            <a:endParaRPr lang="en-US"/>
          </a:p>
        </p:txBody>
      </p:sp>
    </p:spTree>
    <p:extLst>
      <p:ext uri="{BB962C8B-B14F-4D97-AF65-F5344CB8AC3E}">
        <p14:creationId xmlns:p14="http://schemas.microsoft.com/office/powerpoint/2010/main" val="1586731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26</a:t>
            </a:fld>
            <a:endParaRPr lang="en-US"/>
          </a:p>
        </p:txBody>
      </p:sp>
    </p:spTree>
    <p:extLst>
      <p:ext uri="{BB962C8B-B14F-4D97-AF65-F5344CB8AC3E}">
        <p14:creationId xmlns:p14="http://schemas.microsoft.com/office/powerpoint/2010/main" val="3721048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27</a:t>
            </a:fld>
            <a:endParaRPr lang="en-US"/>
          </a:p>
        </p:txBody>
      </p:sp>
    </p:spTree>
    <p:extLst>
      <p:ext uri="{BB962C8B-B14F-4D97-AF65-F5344CB8AC3E}">
        <p14:creationId xmlns:p14="http://schemas.microsoft.com/office/powerpoint/2010/main" val="2215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a:p>
        </p:txBody>
      </p:sp>
    </p:spTree>
    <p:extLst>
      <p:ext uri="{BB962C8B-B14F-4D97-AF65-F5344CB8AC3E}">
        <p14:creationId xmlns:p14="http://schemas.microsoft.com/office/powerpoint/2010/main" val="287221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4</a:t>
            </a:fld>
            <a:endParaRPr lang="en-US"/>
          </a:p>
        </p:txBody>
      </p:sp>
    </p:spTree>
    <p:extLst>
      <p:ext uri="{BB962C8B-B14F-4D97-AF65-F5344CB8AC3E}">
        <p14:creationId xmlns:p14="http://schemas.microsoft.com/office/powerpoint/2010/main" val="277864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5</a:t>
            </a:fld>
            <a:endParaRPr lang="en-US"/>
          </a:p>
        </p:txBody>
      </p:sp>
    </p:spTree>
    <p:extLst>
      <p:ext uri="{BB962C8B-B14F-4D97-AF65-F5344CB8AC3E}">
        <p14:creationId xmlns:p14="http://schemas.microsoft.com/office/powerpoint/2010/main" val="309592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6</a:t>
            </a:fld>
            <a:endParaRPr lang="en-US"/>
          </a:p>
        </p:txBody>
      </p:sp>
    </p:spTree>
    <p:extLst>
      <p:ext uri="{BB962C8B-B14F-4D97-AF65-F5344CB8AC3E}">
        <p14:creationId xmlns:p14="http://schemas.microsoft.com/office/powerpoint/2010/main" val="266757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141313"/>
              </a:solidFill>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a:p>
        </p:txBody>
      </p:sp>
    </p:spTree>
    <p:extLst>
      <p:ext uri="{BB962C8B-B14F-4D97-AF65-F5344CB8AC3E}">
        <p14:creationId xmlns:p14="http://schemas.microsoft.com/office/powerpoint/2010/main" val="2463406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9</a:t>
            </a:fld>
            <a:endParaRPr lang="en-US"/>
          </a:p>
        </p:txBody>
      </p:sp>
    </p:spTree>
    <p:extLst>
      <p:ext uri="{BB962C8B-B14F-4D97-AF65-F5344CB8AC3E}">
        <p14:creationId xmlns:p14="http://schemas.microsoft.com/office/powerpoint/2010/main" val="391264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10</a:t>
            </a:fld>
            <a:endParaRPr lang="en-US"/>
          </a:p>
        </p:txBody>
      </p:sp>
    </p:spTree>
    <p:extLst>
      <p:ext uri="{BB962C8B-B14F-4D97-AF65-F5344CB8AC3E}">
        <p14:creationId xmlns:p14="http://schemas.microsoft.com/office/powerpoint/2010/main" val="2513170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09643"/>
            <a:ext cx="6743760" cy="389467"/>
          </a:xfrm>
          <a:prstGeom prst="rect">
            <a:avLst/>
          </a:prstGeom>
        </p:spPr>
        <p:txBody>
          <a:bodyPr>
            <a:normAutofit/>
          </a:bodyPr>
          <a:lstStyle>
            <a:lvl1pPr marL="0" indent="0" algn="l">
              <a:buNone/>
              <a:defRPr sz="1600" baseline="0">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977535"/>
            <a:ext cx="6743760" cy="594647"/>
          </a:xfrm>
          <a:prstGeom prst="rect">
            <a:avLst/>
          </a:prstGeom>
        </p:spPr>
        <p:txBody>
          <a:bodyPr wrap="square"/>
          <a:lstStyle>
            <a:lvl1pPr>
              <a:defRPr sz="2800" baseline="0">
                <a:solidFill>
                  <a:schemeClr val="accent1"/>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900" b="0" i="0" spc="50" baseline="0">
                <a:solidFill>
                  <a:srgbClr val="97B23E"/>
                </a:solidFill>
                <a:latin typeface="+mn-lt"/>
              </a:defRPr>
            </a:lvl1pPr>
          </a:lstStyle>
          <a:p>
            <a:r>
              <a:rPr lang="en-US"/>
              <a:t>SOMAH Second Triennial Evaluation Public Webinar</a:t>
            </a:r>
          </a:p>
        </p:txBody>
      </p:sp>
      <p:sp>
        <p:nvSpPr>
          <p:cNvPr id="6" name="Slide Number Placeholder 3">
            <a:extLst>
              <a:ext uri="{FF2B5EF4-FFF2-40B4-BE49-F238E27FC236}">
                <a16:creationId xmlns:a16="http://schemas.microsoft.com/office/drawing/2014/main" id="{345F27BF-8016-4A42-98F4-08A33DD1F49C}"/>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pic>
        <p:nvPicPr>
          <p:cNvPr id="2" name="Picture 1">
            <a:extLst>
              <a:ext uri="{FF2B5EF4-FFF2-40B4-BE49-F238E27FC236}">
                <a16:creationId xmlns:a16="http://schemas.microsoft.com/office/drawing/2014/main" id="{14245D69-EA0F-856A-F711-48B0167AC227}"/>
              </a:ext>
            </a:extLst>
          </p:cNvPr>
          <p:cNvPicPr>
            <a:picLocks noChangeAspect="1"/>
          </p:cNvPicPr>
          <p:nvPr userDrawn="1"/>
        </p:nvPicPr>
        <p:blipFill>
          <a:blip r:embed="rId3"/>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89618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900" b="0" i="0" spc="50" baseline="0">
                <a:solidFill>
                  <a:srgbClr val="97B23E"/>
                </a:solidFill>
                <a:latin typeface="+mn-lt"/>
              </a:defRPr>
            </a:lvl1pPr>
          </a:lstStyle>
          <a:p>
            <a:r>
              <a:rPr lang="en-US"/>
              <a:t>SOMAH Second Triennial Evaluation Public Webinar</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pic>
        <p:nvPicPr>
          <p:cNvPr id="5" name="Picture 4">
            <a:extLst>
              <a:ext uri="{FF2B5EF4-FFF2-40B4-BE49-F238E27FC236}">
                <a16:creationId xmlns:a16="http://schemas.microsoft.com/office/drawing/2014/main" id="{0A936873-A441-0A03-92F0-B7AA414A2DF2}"/>
              </a:ext>
            </a:extLst>
          </p:cNvPr>
          <p:cNvPicPr>
            <a:picLocks noChangeAspect="1"/>
          </p:cNvPicPr>
          <p:nvPr userDrawn="1"/>
        </p:nvPicPr>
        <p:blipFill>
          <a:blip r:embed="rId3"/>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401053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PRESENTATION TITLE </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PRESENTATION TITLE </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a:latin typeface="+mj-lt"/>
              </a:rPr>
              <a:t>THANK</a:t>
            </a:r>
            <a:r>
              <a:rPr lang="en-US" sz="7200" b="1" i="0" baseline="0">
                <a:latin typeface="+mj-lt"/>
              </a:rPr>
              <a:t> YOU</a:t>
            </a:r>
          </a:p>
        </p:txBody>
      </p:sp>
      <p:pic>
        <p:nvPicPr>
          <p:cNvPr id="2" name="Picture 1">
            <a:extLst>
              <a:ext uri="{FF2B5EF4-FFF2-40B4-BE49-F238E27FC236}">
                <a16:creationId xmlns:a16="http://schemas.microsoft.com/office/drawing/2014/main" id="{E8DFD24D-B627-6A58-7CC5-B02235475570}"/>
              </a:ext>
            </a:extLst>
          </p:cNvPr>
          <p:cNvPicPr>
            <a:picLocks noChangeAspect="1"/>
          </p:cNvPicPr>
          <p:nvPr userDrawn="1"/>
        </p:nvPicPr>
        <p:blipFill>
          <a:blip r:embed="rId3"/>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28" r:id="rId3"/>
    <p:sldLayoutId id="2147483715" r:id="rId4"/>
    <p:sldLayoutId id="2147483729" r:id="rId5"/>
    <p:sldLayoutId id="214748372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xfrm>
            <a:off x="362362" y="3522182"/>
            <a:ext cx="6743760" cy="354874"/>
          </a:xfrm>
          <a:prstGeom prst="rect">
            <a:avLst/>
          </a:prstGeom>
        </p:spPr>
        <p:txBody>
          <a:bodyPr>
            <a:normAutofit/>
          </a:bodyPr>
          <a:lstStyle/>
          <a:p>
            <a:r>
              <a:rPr lang="en-US" sz="1500"/>
              <a:t>Public Webinar on Triennial Evaluation</a:t>
            </a: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xfrm>
            <a:off x="362362" y="2698439"/>
            <a:ext cx="6743760" cy="946893"/>
          </a:xfrm>
          <a:prstGeom prst="rect">
            <a:avLst/>
          </a:prstGeom>
        </p:spPr>
        <p:txBody>
          <a:bodyPr wrap="square"/>
          <a:lstStyle>
            <a:lvl1pPr>
              <a:defRPr sz="4000" baseline="0">
                <a:solidFill>
                  <a:schemeClr val="accent1"/>
                </a:solidFill>
              </a:defRPr>
            </a:lvl1pPr>
          </a:lstStyle>
          <a:p>
            <a:r>
              <a:rPr lang="en-US" sz="2400" dirty="0"/>
              <a:t>Solar on Multifamily Affordable Housing (SOMAH) Independent Evaluation</a:t>
            </a:r>
          </a:p>
        </p:txBody>
      </p:sp>
      <p:sp>
        <p:nvSpPr>
          <p:cNvPr id="2" name="TextBox 1">
            <a:extLst>
              <a:ext uri="{FF2B5EF4-FFF2-40B4-BE49-F238E27FC236}">
                <a16:creationId xmlns:a16="http://schemas.microsoft.com/office/drawing/2014/main" id="{8303CE1F-AF0B-04C9-C4DE-8998C53469A3}"/>
              </a:ext>
              <a:ext uri="{C183D7F6-B498-43B3-948B-1728B52AA6E4}">
                <adec:decorative xmlns:adec="http://schemas.microsoft.com/office/drawing/2017/decorative" val="0"/>
              </a:ext>
            </a:extLst>
          </p:cNvPr>
          <p:cNvSpPr txBox="1"/>
          <p:nvPr/>
        </p:nvSpPr>
        <p:spPr>
          <a:xfrm>
            <a:off x="383335" y="4527799"/>
            <a:ext cx="1617968" cy="235132"/>
          </a:xfrm>
          <a:prstGeom prst="rect">
            <a:avLst/>
          </a:prstGeom>
        </p:spPr>
        <p:txBody>
          <a:bodyPr wrap="square" rtlCol="0">
            <a:normAutofit/>
          </a:bodyPr>
          <a:lstStyle/>
          <a:p>
            <a:r>
              <a:rPr lang="en-US" sz="800" spc="300">
                <a:solidFill>
                  <a:schemeClr val="accent1"/>
                </a:solidFill>
                <a:latin typeface="Calibri" panose="020F0502020204030204" pitchFamily="34" charset="0"/>
                <a:cs typeface="Calibri" panose="020F0502020204030204" pitchFamily="34" charset="0"/>
              </a:rPr>
              <a:t>June 16, 2023</a:t>
            </a:r>
          </a:p>
          <a:p>
            <a:pPr algn="l"/>
            <a:endParaRPr lang="en-US" sz="1000" b="0" spc="300"/>
          </a:p>
        </p:txBody>
      </p:sp>
      <p:pic>
        <p:nvPicPr>
          <p:cNvPr id="3" name="Picture 2">
            <a:extLst>
              <a:ext uri="{FF2B5EF4-FFF2-40B4-BE49-F238E27FC236}">
                <a16:creationId xmlns:a16="http://schemas.microsoft.com/office/drawing/2014/main" id="{8C5EAA60-6704-1251-0253-A1A0EA869E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971" y="1306939"/>
            <a:ext cx="2001228" cy="327194"/>
          </a:xfrm>
          <a:prstGeom prst="rect">
            <a:avLst/>
          </a:prstGeom>
        </p:spPr>
      </p:pic>
    </p:spTree>
    <p:extLst>
      <p:ext uri="{BB962C8B-B14F-4D97-AF65-F5344CB8AC3E}">
        <p14:creationId xmlns:p14="http://schemas.microsoft.com/office/powerpoint/2010/main" val="3019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7513-2AA3-2862-3F14-58BF5CED811F}"/>
              </a:ext>
            </a:extLst>
          </p:cNvPr>
          <p:cNvSpPr>
            <a:spLocks noGrp="1"/>
          </p:cNvSpPr>
          <p:nvPr>
            <p:ph type="title"/>
          </p:nvPr>
        </p:nvSpPr>
        <p:spPr/>
        <p:txBody>
          <a:bodyPr/>
          <a:lstStyle/>
          <a:p>
            <a:r>
              <a:rPr lang="en-US" dirty="0"/>
              <a:t>Participant Characteristics</a:t>
            </a:r>
          </a:p>
        </p:txBody>
      </p:sp>
      <p:sp>
        <p:nvSpPr>
          <p:cNvPr id="3" name="Text Placeholder 2">
            <a:extLst>
              <a:ext uri="{FF2B5EF4-FFF2-40B4-BE49-F238E27FC236}">
                <a16:creationId xmlns:a16="http://schemas.microsoft.com/office/drawing/2014/main" id="{4EF4D5B3-5A22-E5D2-CFA1-585A82CAC416}"/>
              </a:ext>
            </a:extLst>
          </p:cNvPr>
          <p:cNvSpPr>
            <a:spLocks noGrp="1"/>
          </p:cNvSpPr>
          <p:nvPr>
            <p:ph type="body" sz="quarter" idx="15"/>
          </p:nvPr>
        </p:nvSpPr>
        <p:spPr/>
        <p:txBody>
          <a:bodyPr/>
          <a:lstStyle/>
          <a:p>
            <a:r>
              <a:rPr lang="en-US" dirty="0"/>
              <a:t>Property Owner and Contractor Diversity</a:t>
            </a:r>
          </a:p>
        </p:txBody>
      </p:sp>
      <p:sp>
        <p:nvSpPr>
          <p:cNvPr id="4" name="Text Placeholder 3">
            <a:extLst>
              <a:ext uri="{FF2B5EF4-FFF2-40B4-BE49-F238E27FC236}">
                <a16:creationId xmlns:a16="http://schemas.microsoft.com/office/drawing/2014/main" id="{EB939D2C-2038-5906-62A1-A8860AA74BB3}"/>
              </a:ext>
            </a:extLst>
          </p:cNvPr>
          <p:cNvSpPr>
            <a:spLocks noGrp="1"/>
          </p:cNvSpPr>
          <p:nvPr>
            <p:ph type="body" sz="quarter" idx="16"/>
          </p:nvPr>
        </p:nvSpPr>
        <p:spPr>
          <a:xfrm>
            <a:off x="361950" y="1152329"/>
            <a:ext cx="8229600" cy="2622550"/>
          </a:xfrm>
        </p:spPr>
        <p:txBody>
          <a:bodyPr/>
          <a:lstStyle/>
          <a:p>
            <a:r>
              <a:rPr lang="en-US" b="1" dirty="0"/>
              <a:t>Property Owners</a:t>
            </a:r>
          </a:p>
          <a:p>
            <a:pPr lvl="1"/>
            <a:r>
              <a:rPr lang="en-US" dirty="0"/>
              <a:t>Participation dominated by large property owners </a:t>
            </a:r>
          </a:p>
          <a:p>
            <a:pPr lvl="2"/>
            <a:r>
              <a:rPr lang="en-US" dirty="0"/>
              <a:t>69% of applications submitted by 21 property owners (20% of all property owners)</a:t>
            </a:r>
          </a:p>
          <a:p>
            <a:pPr lvl="1"/>
            <a:r>
              <a:rPr lang="en-US" dirty="0"/>
              <a:t>Cancellation rates lower for large property owners </a:t>
            </a:r>
          </a:p>
          <a:p>
            <a:pPr lvl="2"/>
            <a:r>
              <a:rPr lang="en-US" dirty="0"/>
              <a:t>29% for property owners with 10+ applications </a:t>
            </a:r>
          </a:p>
          <a:p>
            <a:pPr lvl="2"/>
            <a:r>
              <a:rPr lang="en-US" dirty="0"/>
              <a:t>63% for property owners with &lt; 10 applications</a:t>
            </a:r>
          </a:p>
          <a:p>
            <a:r>
              <a:rPr lang="en-US" b="1" dirty="0"/>
              <a:t>Contractors</a:t>
            </a:r>
          </a:p>
          <a:p>
            <a:pPr lvl="1"/>
            <a:r>
              <a:rPr lang="en-US" dirty="0"/>
              <a:t>3 contractors dominate participation (94% of applications)</a:t>
            </a:r>
          </a:p>
          <a:p>
            <a:pPr lvl="1"/>
            <a:r>
              <a:rPr lang="en-US" dirty="0"/>
              <a:t>Subcontracting (54 active and complete projects) significantly increasing in diversity</a:t>
            </a:r>
          </a:p>
          <a:p>
            <a:pPr lvl="2"/>
            <a:r>
              <a:rPr lang="en-US" dirty="0"/>
              <a:t>More than half of subcontracted applications with small (&lt;=25 employees) or underrepresented owned businesses</a:t>
            </a:r>
          </a:p>
          <a:p>
            <a:endParaRPr lang="en-US" dirty="0"/>
          </a:p>
        </p:txBody>
      </p:sp>
      <p:sp>
        <p:nvSpPr>
          <p:cNvPr id="5" name="Footer Placeholder 4">
            <a:extLst>
              <a:ext uri="{FF2B5EF4-FFF2-40B4-BE49-F238E27FC236}">
                <a16:creationId xmlns:a16="http://schemas.microsoft.com/office/drawing/2014/main" id="{4ACB44D2-58CD-6861-E921-250D3CA24735}"/>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35606207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2336-AB40-C272-7795-FABAFB874E43}"/>
              </a:ext>
            </a:extLst>
          </p:cNvPr>
          <p:cNvSpPr>
            <a:spLocks noGrp="1"/>
          </p:cNvSpPr>
          <p:nvPr>
            <p:ph type="title"/>
          </p:nvPr>
        </p:nvSpPr>
        <p:spPr/>
        <p:txBody>
          <a:bodyPr/>
          <a:lstStyle/>
          <a:p>
            <a:r>
              <a:rPr lang="en-US" dirty="0"/>
              <a:t>System Ownership</a:t>
            </a:r>
          </a:p>
        </p:txBody>
      </p:sp>
      <p:sp>
        <p:nvSpPr>
          <p:cNvPr id="3" name="Text Placeholder 2">
            <a:extLst>
              <a:ext uri="{FF2B5EF4-FFF2-40B4-BE49-F238E27FC236}">
                <a16:creationId xmlns:a16="http://schemas.microsoft.com/office/drawing/2014/main" id="{7018F1B0-A220-3ABE-1B43-FBA17E1C39C9}"/>
              </a:ext>
            </a:extLst>
          </p:cNvPr>
          <p:cNvSpPr>
            <a:spLocks noGrp="1"/>
          </p:cNvSpPr>
          <p:nvPr>
            <p:ph type="body" sz="quarter" idx="15"/>
          </p:nvPr>
        </p:nvSpPr>
        <p:spPr/>
        <p:txBody>
          <a:bodyPr/>
          <a:lstStyle/>
          <a:p>
            <a:r>
              <a:rPr lang="en-US" dirty="0"/>
              <a:t>Host Customer Owned (HCO) vs. Third Party Owned (TPO)</a:t>
            </a:r>
          </a:p>
        </p:txBody>
      </p:sp>
      <p:sp>
        <p:nvSpPr>
          <p:cNvPr id="4" name="Text Placeholder 3">
            <a:extLst>
              <a:ext uri="{FF2B5EF4-FFF2-40B4-BE49-F238E27FC236}">
                <a16:creationId xmlns:a16="http://schemas.microsoft.com/office/drawing/2014/main" id="{38B30EAA-31B9-6E7B-A202-90543F5D52B9}"/>
              </a:ext>
            </a:extLst>
          </p:cNvPr>
          <p:cNvSpPr>
            <a:spLocks noGrp="1"/>
          </p:cNvSpPr>
          <p:nvPr>
            <p:ph type="body" sz="quarter" idx="16"/>
          </p:nvPr>
        </p:nvSpPr>
        <p:spPr/>
        <p:txBody>
          <a:bodyPr/>
          <a:lstStyle/>
          <a:p>
            <a:r>
              <a:rPr lang="en-US" dirty="0"/>
              <a:t>73% of applications chose Third-Party Ownership (vs HCO)</a:t>
            </a:r>
          </a:p>
          <a:p>
            <a:pPr lvl="1"/>
            <a:r>
              <a:rPr lang="en-US" b="1" dirty="0"/>
              <a:t>Higher completion </a:t>
            </a:r>
            <a:r>
              <a:rPr lang="en-US" dirty="0"/>
              <a:t>rates for TPO (13% vs 7%)</a:t>
            </a:r>
          </a:p>
          <a:p>
            <a:pPr lvl="1"/>
            <a:r>
              <a:rPr lang="en-US" b="1" dirty="0"/>
              <a:t>Lower cancellation </a:t>
            </a:r>
            <a:r>
              <a:rPr lang="en-US" dirty="0"/>
              <a:t>rates for TPO (30% vs 68%)</a:t>
            </a:r>
          </a:p>
          <a:p>
            <a:pPr lvl="1"/>
            <a:r>
              <a:rPr lang="en-US" b="1" dirty="0"/>
              <a:t>Larger</a:t>
            </a:r>
            <a:r>
              <a:rPr lang="en-US" dirty="0"/>
              <a:t> (183 kW vs 118 kW) and </a:t>
            </a:r>
            <a:r>
              <a:rPr lang="en-US" b="1" dirty="0"/>
              <a:t>lower incentive </a:t>
            </a:r>
            <a:r>
              <a:rPr lang="en-US" dirty="0"/>
              <a:t>($1.54 vs $2.08/watt) </a:t>
            </a:r>
          </a:p>
          <a:p>
            <a:pPr lvl="1"/>
            <a:endParaRPr lang="en-US" dirty="0"/>
          </a:p>
          <a:p>
            <a:r>
              <a:rPr lang="en-US" b="1" dirty="0"/>
              <a:t>Tax Credits </a:t>
            </a:r>
          </a:p>
          <a:p>
            <a:pPr lvl="1"/>
            <a:r>
              <a:rPr lang="en-US" dirty="0">
                <a:effectLst/>
                <a:ea typeface="Calibri" panose="020F0502020204030204" pitchFamily="34" charset="0"/>
                <a:cs typeface="Times New Roman" panose="02020603050405020304" pitchFamily="18" charset="0"/>
              </a:rPr>
              <a:t>88% of TPO completed projects took advantage of </a:t>
            </a:r>
            <a:r>
              <a:rPr lang="en-US" b="1" dirty="0">
                <a:effectLst/>
                <a:ea typeface="Calibri" panose="020F0502020204030204" pitchFamily="34" charset="0"/>
                <a:cs typeface="Times New Roman" panose="02020603050405020304" pitchFamily="18" charset="0"/>
              </a:rPr>
              <a:t>ITC</a:t>
            </a:r>
            <a:r>
              <a:rPr lang="en-US" dirty="0">
                <a:effectLst/>
                <a:ea typeface="Calibri" panose="020F0502020204030204" pitchFamily="34" charset="0"/>
                <a:cs typeface="Times New Roman" panose="02020603050405020304" pitchFamily="18" charset="0"/>
              </a:rPr>
              <a:t> (no HCO projects used ITC)</a:t>
            </a:r>
          </a:p>
          <a:p>
            <a:pPr lvl="1"/>
            <a:r>
              <a:rPr lang="en-US" dirty="0">
                <a:effectLst/>
                <a:ea typeface="Calibri" panose="020F0502020204030204" pitchFamily="34" charset="0"/>
                <a:cs typeface="Times New Roman" panose="02020603050405020304" pitchFamily="18" charset="0"/>
              </a:rPr>
              <a:t>25% of HCO completed projects planned to use the </a:t>
            </a:r>
            <a:r>
              <a:rPr lang="en-US" b="1" dirty="0">
                <a:effectLst/>
                <a:ea typeface="Calibri" panose="020F0502020204030204" pitchFamily="34" charset="0"/>
                <a:cs typeface="Times New Roman" panose="02020603050405020304" pitchFamily="18" charset="0"/>
              </a:rPr>
              <a:t>LIHTC</a:t>
            </a:r>
          </a:p>
          <a:p>
            <a:pPr marL="457200" lvl="1" indent="0">
              <a:buNone/>
            </a:pPr>
            <a:r>
              <a:rPr lang="en-US" dirty="0">
                <a:sym typeface="Wingdings" panose="05000000000000000000" pitchFamily="2" charset="2"/>
              </a:rPr>
              <a:t> </a:t>
            </a:r>
            <a:r>
              <a:rPr lang="en-US" dirty="0"/>
              <a:t>Federal ITC increased to 30% by IRA &amp; added mechanism for nonprofits &amp; tax-exempt entities</a:t>
            </a:r>
            <a:endParaRPr lang="en-US" b="1" dirty="0">
              <a:effectLst/>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AF63E08D-A6E4-BA68-D40A-EDC394DE9E83}"/>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2349424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Process Assessment</a:t>
            </a:r>
          </a:p>
        </p:txBody>
      </p:sp>
      <p:sp>
        <p:nvSpPr>
          <p:cNvPr id="5" name="Footer Placeholder 4">
            <a:extLst>
              <a:ext uri="{FF2B5EF4-FFF2-40B4-BE49-F238E27FC236}">
                <a16:creationId xmlns:a16="http://schemas.microsoft.com/office/drawing/2014/main" id="{97DC6458-FED3-1E23-8BDF-AFFFA7EFB07F}"/>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42545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F83D-C9B2-18C4-3E83-46D155EF9081}"/>
              </a:ext>
            </a:extLst>
          </p:cNvPr>
          <p:cNvSpPr>
            <a:spLocks noGrp="1"/>
          </p:cNvSpPr>
          <p:nvPr>
            <p:ph type="title"/>
          </p:nvPr>
        </p:nvSpPr>
        <p:spPr/>
        <p:txBody>
          <a:bodyPr/>
          <a:lstStyle/>
          <a:p>
            <a:r>
              <a:rPr lang="en-US" dirty="0"/>
              <a:t>Project Processing Timeline </a:t>
            </a:r>
          </a:p>
        </p:txBody>
      </p:sp>
      <p:sp>
        <p:nvSpPr>
          <p:cNvPr id="3" name="Text Placeholder 2">
            <a:extLst>
              <a:ext uri="{FF2B5EF4-FFF2-40B4-BE49-F238E27FC236}">
                <a16:creationId xmlns:a16="http://schemas.microsoft.com/office/drawing/2014/main" id="{D5D94DA9-8671-23E0-AA09-69A42048E3BE}"/>
              </a:ext>
            </a:extLst>
          </p:cNvPr>
          <p:cNvSpPr>
            <a:spLocks noGrp="1"/>
          </p:cNvSpPr>
          <p:nvPr>
            <p:ph type="body" sz="quarter" idx="15"/>
          </p:nvPr>
        </p:nvSpPr>
        <p:spPr/>
        <p:txBody>
          <a:bodyPr/>
          <a:lstStyle/>
          <a:p>
            <a:r>
              <a:rPr lang="en-US" dirty="0"/>
              <a:t>Getting Permission to Operate (PTO) and then setting up bill credits takes a long time (6 months to a year)</a:t>
            </a:r>
          </a:p>
        </p:txBody>
      </p:sp>
      <p:sp>
        <p:nvSpPr>
          <p:cNvPr id="20" name="Text Placeholder 3">
            <a:extLst>
              <a:ext uri="{FF2B5EF4-FFF2-40B4-BE49-F238E27FC236}">
                <a16:creationId xmlns:a16="http://schemas.microsoft.com/office/drawing/2014/main" id="{B6CE31E5-CB6E-66E3-0F50-E41457C10BD7}"/>
              </a:ext>
            </a:extLst>
          </p:cNvPr>
          <p:cNvSpPr>
            <a:spLocks noGrp="1"/>
          </p:cNvSpPr>
          <p:nvPr>
            <p:ph type="body" sz="quarter" idx="16"/>
          </p:nvPr>
        </p:nvSpPr>
        <p:spPr>
          <a:xfrm>
            <a:off x="5998509" y="1326849"/>
            <a:ext cx="2731107" cy="1326792"/>
          </a:xfrm>
        </p:spPr>
        <p:txBody>
          <a:bodyPr/>
          <a:lstStyle/>
          <a:p>
            <a:pPr>
              <a:buFont typeface="Wingdings" panose="05000000000000000000" pitchFamily="2" charset="2"/>
              <a:buChar char="§"/>
            </a:pPr>
            <a:r>
              <a:rPr lang="en-US" sz="1400" dirty="0"/>
              <a:t>Time to setup bill credits has improved from 2021 to 2022</a:t>
            </a:r>
          </a:p>
          <a:p>
            <a:pPr>
              <a:buFont typeface="Wingdings" panose="05000000000000000000" pitchFamily="2" charset="2"/>
              <a:buChar char="§"/>
            </a:pPr>
            <a:r>
              <a:rPr lang="en-US" sz="1400" dirty="0"/>
              <a:t>Longer PTO waits are a problem for all VNEM systems…</a:t>
            </a:r>
          </a:p>
        </p:txBody>
      </p:sp>
      <p:sp>
        <p:nvSpPr>
          <p:cNvPr id="5" name="Footer Placeholder 4">
            <a:extLst>
              <a:ext uri="{FF2B5EF4-FFF2-40B4-BE49-F238E27FC236}">
                <a16:creationId xmlns:a16="http://schemas.microsoft.com/office/drawing/2014/main" id="{ACEF7361-F42D-63B5-C43B-838C83CCEB0F}"/>
              </a:ext>
            </a:extLst>
          </p:cNvPr>
          <p:cNvSpPr>
            <a:spLocks noGrp="1"/>
          </p:cNvSpPr>
          <p:nvPr>
            <p:ph type="ftr" sz="quarter" idx="3"/>
          </p:nvPr>
        </p:nvSpPr>
        <p:spPr/>
        <p:txBody>
          <a:bodyPr/>
          <a:lstStyle/>
          <a:p>
            <a:r>
              <a:rPr lang="en-US"/>
              <a:t>SOMAH Second Triennial Evaluation Public Webinar</a:t>
            </a:r>
          </a:p>
        </p:txBody>
      </p:sp>
      <p:pic>
        <p:nvPicPr>
          <p:cNvPr id="15" name="Picture 14" descr="Chart showing the average time (in days) from when the utility receives the interconnection request to when it issues PTO separated out by VNEM and non-VNEM interconnection types and utility. &#10;&#10;These data show that overall, VNEM projects tend to take significantly longer than non-VNEM projects to reach PTO.  The average time from interconnection request to PTO for VNEM projects is over eight months longer in SCE, over four months longer in PG&amp;E, and over two months longer in SDG&amp;E. Additionally, the VNEM timelines tend to vary significantly across IOUs. While the average non-VNEM timelines across IOUs are all within nine days of each other, the average VNEM timelines differ up to 6.5 months between IOUs. ">
            <a:extLst>
              <a:ext uri="{FF2B5EF4-FFF2-40B4-BE49-F238E27FC236}">
                <a16:creationId xmlns:a16="http://schemas.microsoft.com/office/drawing/2014/main" id="{16585E81-5F6C-2C83-5AF0-AFEC479AC57C}"/>
              </a:ext>
            </a:extLst>
          </p:cNvPr>
          <p:cNvPicPr>
            <a:picLocks noChangeAspect="1"/>
          </p:cNvPicPr>
          <p:nvPr/>
        </p:nvPicPr>
        <p:blipFill>
          <a:blip r:embed="rId3"/>
          <a:stretch>
            <a:fillRect/>
          </a:stretch>
        </p:blipFill>
        <p:spPr>
          <a:xfrm>
            <a:off x="5998509" y="2693306"/>
            <a:ext cx="2731107" cy="1473175"/>
          </a:xfrm>
          <a:prstGeom prst="rect">
            <a:avLst/>
          </a:prstGeom>
        </p:spPr>
      </p:pic>
      <p:pic>
        <p:nvPicPr>
          <p:cNvPr id="17" name="Picture 16" descr="Bar chart which shows the average time from construction to PTO and PTO to bill credit setup by utility in 2021 and 2022. &#10;&#10;The time to setup bill credits decreased in 2022 across all utilities. &#10;&#10;The average time from construction completion to bill credit setup takes anywhere from 6 months to over a year.">
            <a:extLst>
              <a:ext uri="{FF2B5EF4-FFF2-40B4-BE49-F238E27FC236}">
                <a16:creationId xmlns:a16="http://schemas.microsoft.com/office/drawing/2014/main" id="{BB6BFCCC-A840-7AD7-9A56-747D0F83C4BB}"/>
              </a:ext>
            </a:extLst>
          </p:cNvPr>
          <p:cNvPicPr>
            <a:picLocks noChangeAspect="1"/>
          </p:cNvPicPr>
          <p:nvPr/>
        </p:nvPicPr>
        <p:blipFill>
          <a:blip r:embed="rId4"/>
          <a:stretch>
            <a:fillRect/>
          </a:stretch>
        </p:blipFill>
        <p:spPr>
          <a:xfrm>
            <a:off x="288049" y="1328397"/>
            <a:ext cx="5646849" cy="2838084"/>
          </a:xfrm>
          <a:prstGeom prst="rect">
            <a:avLst/>
          </a:prstGeom>
          <a:ln>
            <a:solidFill>
              <a:schemeClr val="bg2"/>
            </a:solidFill>
          </a:ln>
        </p:spPr>
      </p:pic>
      <p:sp>
        <p:nvSpPr>
          <p:cNvPr id="24" name="TextBox 23">
            <a:extLst>
              <a:ext uri="{FF2B5EF4-FFF2-40B4-BE49-F238E27FC236}">
                <a16:creationId xmlns:a16="http://schemas.microsoft.com/office/drawing/2014/main" id="{F98A4070-88B8-65F8-4066-1D0C3C3E7242}"/>
              </a:ext>
            </a:extLst>
          </p:cNvPr>
          <p:cNvSpPr txBox="1"/>
          <p:nvPr/>
        </p:nvSpPr>
        <p:spPr>
          <a:xfrm>
            <a:off x="-35615" y="4237256"/>
            <a:ext cx="9255319" cy="246221"/>
          </a:xfrm>
          <a:prstGeom prst="rect">
            <a:avLst/>
          </a:prstGeom>
          <a:noFill/>
        </p:spPr>
        <p:txBody>
          <a:bodyPr wrap="square">
            <a:spAutoFit/>
          </a:bodyPr>
          <a:lstStyle/>
          <a:p>
            <a:pPr marL="0" marR="0">
              <a:spcBef>
                <a:spcPts val="300"/>
              </a:spcBef>
              <a:spcAft>
                <a:spcPts val="1200"/>
              </a:spcAft>
            </a:pPr>
            <a:r>
              <a:rPr lang="en-US" sz="1000" dirty="0">
                <a:solidFill>
                  <a:schemeClr val="bg1"/>
                </a:solidFill>
                <a:effectLst/>
                <a:ea typeface="Calibri" panose="020F0502020204030204" pitchFamily="34" charset="0"/>
                <a:cs typeface="Times New Roman" panose="02020603050405020304" pitchFamily="18" charset="0"/>
              </a:rPr>
              <a:t>*As construction end data was not available, it was estimated using construction start date and an estimate of the average length of SOMAH PV system installation (8 weeks).</a:t>
            </a:r>
          </a:p>
        </p:txBody>
      </p:sp>
    </p:spTree>
    <p:extLst>
      <p:ext uri="{BB962C8B-B14F-4D97-AF65-F5344CB8AC3E}">
        <p14:creationId xmlns:p14="http://schemas.microsoft.com/office/powerpoint/2010/main" val="18516910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8877-80F4-E9EC-21F1-724FD349C8D6}"/>
              </a:ext>
            </a:extLst>
          </p:cNvPr>
          <p:cNvSpPr>
            <a:spLocks noGrp="1"/>
          </p:cNvSpPr>
          <p:nvPr>
            <p:ph type="title"/>
          </p:nvPr>
        </p:nvSpPr>
        <p:spPr/>
        <p:txBody>
          <a:bodyPr/>
          <a:lstStyle/>
          <a:p>
            <a:r>
              <a:rPr lang="en-US" dirty="0"/>
              <a:t>Marketing and Outreach</a:t>
            </a:r>
          </a:p>
        </p:txBody>
      </p:sp>
      <p:sp>
        <p:nvSpPr>
          <p:cNvPr id="7" name="Text Placeholder 6">
            <a:extLst>
              <a:ext uri="{FF2B5EF4-FFF2-40B4-BE49-F238E27FC236}">
                <a16:creationId xmlns:a16="http://schemas.microsoft.com/office/drawing/2014/main" id="{3E74948B-E3E5-1CE5-D318-75397EF33447}"/>
              </a:ext>
            </a:extLst>
          </p:cNvPr>
          <p:cNvSpPr>
            <a:spLocks noGrp="1"/>
          </p:cNvSpPr>
          <p:nvPr>
            <p:ph type="body" sz="quarter" idx="16"/>
          </p:nvPr>
        </p:nvSpPr>
        <p:spPr/>
        <p:txBody>
          <a:bodyPr/>
          <a:lstStyle/>
          <a:p>
            <a:r>
              <a:rPr lang="en-US" dirty="0"/>
              <a:t>Program awareness among property owners is primarily driven by </a:t>
            </a:r>
            <a:r>
              <a:rPr lang="en-US" dirty="0">
                <a:solidFill>
                  <a:schemeClr val="accent4"/>
                </a:solidFill>
              </a:rPr>
              <a:t>contractors</a:t>
            </a:r>
            <a:r>
              <a:rPr lang="en-US" dirty="0"/>
              <a:t> or </a:t>
            </a:r>
            <a:r>
              <a:rPr lang="en-US" dirty="0">
                <a:solidFill>
                  <a:schemeClr val="accent4"/>
                </a:solidFill>
              </a:rPr>
              <a:t>other trusted sources</a:t>
            </a:r>
            <a:r>
              <a:rPr lang="en-US" dirty="0"/>
              <a:t> not affiliated with SOMAH program implementation. CBOs (30% of ME&amp;O budget) have not yet had a significant impact on program participation. </a:t>
            </a:r>
          </a:p>
          <a:p>
            <a:r>
              <a:rPr lang="en-US" dirty="0">
                <a:solidFill>
                  <a:schemeClr val="accent4"/>
                </a:solidFill>
              </a:rPr>
              <a:t>Difficult to contact </a:t>
            </a:r>
            <a:r>
              <a:rPr lang="en-US" dirty="0"/>
              <a:t>non-participating properties (over 25% of individuals contacts for interviews were no longer at organization). 54% of non-participating PO were aware of SOMAH.</a:t>
            </a:r>
          </a:p>
          <a:p>
            <a:r>
              <a:rPr lang="en-US" dirty="0"/>
              <a:t>Contractors report a disconnect between </a:t>
            </a:r>
            <a:r>
              <a:rPr lang="en-US" dirty="0">
                <a:solidFill>
                  <a:schemeClr val="accent4"/>
                </a:solidFill>
              </a:rPr>
              <a:t>marketing messaging </a:t>
            </a:r>
            <a:r>
              <a:rPr lang="en-US" dirty="0"/>
              <a:t>(highlighting social and environmental benefits) and </a:t>
            </a:r>
            <a:r>
              <a:rPr lang="en-US" dirty="0">
                <a:solidFill>
                  <a:schemeClr val="accent4"/>
                </a:solidFill>
              </a:rPr>
              <a:t>property owner motivations </a:t>
            </a:r>
            <a:r>
              <a:rPr lang="en-US" dirty="0"/>
              <a:t>(financial bottom line).</a:t>
            </a:r>
          </a:p>
          <a:p>
            <a:endParaRPr lang="en-US" dirty="0"/>
          </a:p>
          <a:p>
            <a:endParaRPr lang="en-US" dirty="0"/>
          </a:p>
        </p:txBody>
      </p:sp>
      <p:sp>
        <p:nvSpPr>
          <p:cNvPr id="5" name="Footer Placeholder 4">
            <a:extLst>
              <a:ext uri="{FF2B5EF4-FFF2-40B4-BE49-F238E27FC236}">
                <a16:creationId xmlns:a16="http://schemas.microsoft.com/office/drawing/2014/main" id="{9B446AFB-E4B2-2039-4F4E-B8E63501A535}"/>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16735170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4A6A-5D5F-E82D-E37E-9C7628515A40}"/>
              </a:ext>
            </a:extLst>
          </p:cNvPr>
          <p:cNvSpPr>
            <a:spLocks noGrp="1"/>
          </p:cNvSpPr>
          <p:nvPr>
            <p:ph type="title"/>
          </p:nvPr>
        </p:nvSpPr>
        <p:spPr/>
        <p:txBody>
          <a:bodyPr/>
          <a:lstStyle/>
          <a:p>
            <a:r>
              <a:rPr lang="en-US" dirty="0"/>
              <a:t>PROPERTY OWNER BARRIERS</a:t>
            </a:r>
          </a:p>
        </p:txBody>
      </p:sp>
      <p:graphicFrame>
        <p:nvGraphicFramePr>
          <p:cNvPr id="6" name="Diagram 5" descr="Visual showing four property owner barriers in a circle: &#10;Participation Burden&#10;Project Financing&#10;Physical Site Issues&#10;Application Prioritization">
            <a:extLst>
              <a:ext uri="{FF2B5EF4-FFF2-40B4-BE49-F238E27FC236}">
                <a16:creationId xmlns:a16="http://schemas.microsoft.com/office/drawing/2014/main" id="{26E3E943-DAC3-1C39-E5FB-420986AF9C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1966197"/>
              </p:ext>
            </p:extLst>
          </p:nvPr>
        </p:nvGraphicFramePr>
        <p:xfrm>
          <a:off x="2344614" y="916736"/>
          <a:ext cx="3829539" cy="3201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peech Bubble: Rectangle with Corners Rounded 6" descr="Participation continues to be stifled from a lack of resources, specifically personnel&#10;Timeline from interconnection to bill credits is long but improving&#10;Desire for dedicated staff at IOU to help during interconnection and bill credit stages&#10;">
            <a:extLst>
              <a:ext uri="{FF2B5EF4-FFF2-40B4-BE49-F238E27FC236}">
                <a16:creationId xmlns:a16="http://schemas.microsoft.com/office/drawing/2014/main" id="{2994F034-D44A-9E08-A6E1-95F7052A92F5}"/>
              </a:ext>
            </a:extLst>
          </p:cNvPr>
          <p:cNvSpPr/>
          <p:nvPr/>
        </p:nvSpPr>
        <p:spPr>
          <a:xfrm>
            <a:off x="5607049" y="706406"/>
            <a:ext cx="2352207" cy="1117807"/>
          </a:xfrm>
          <a:prstGeom prst="wedgeRoundRectCallout">
            <a:avLst>
              <a:gd name="adj1" fmla="val -81768"/>
              <a:gd name="adj2" fmla="val -9523"/>
              <a:gd name="adj3" fmla="val 16667"/>
            </a:avLst>
          </a:prstGeom>
          <a:gradFill flip="none" rotWithShape="1">
            <a:gsLst>
              <a:gs pos="0">
                <a:srgbClr val="C5CE9F">
                  <a:tint val="66000"/>
                  <a:satMod val="160000"/>
                </a:srgbClr>
              </a:gs>
              <a:gs pos="50000">
                <a:srgbClr val="C5CE9F">
                  <a:tint val="44500"/>
                  <a:satMod val="160000"/>
                </a:srgbClr>
              </a:gs>
              <a:gs pos="100000">
                <a:srgbClr val="C5CE9F">
                  <a:tint val="23500"/>
                  <a:satMod val="160000"/>
                </a:srgbClr>
              </a:gs>
            </a:gsLst>
            <a:lin ang="18900000" scaled="1"/>
            <a:tileRect/>
          </a:gradFill>
          <a:ln>
            <a:solidFill>
              <a:srgbClr val="C5CE9F"/>
            </a:solidFill>
          </a:ln>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Arial" panose="020B0604020202020204" pitchFamily="34" charset="0"/>
              <a:buChar char="•"/>
            </a:pPr>
            <a:r>
              <a:rPr lang="en-US" sz="1200" dirty="0"/>
              <a:t>Lack of property owner staff resources to participate in SOMAH (personnel to manage solar installation project)</a:t>
            </a:r>
          </a:p>
        </p:txBody>
      </p:sp>
      <p:sp>
        <p:nvSpPr>
          <p:cNvPr id="8" name="Speech Bubble: Rectangle with Corners Rounded 7" descr="Continues to be a large concern and burden &#10;Property owners frequently elect to use a TPO to eliminate their need to pay application deposits and upfront out of pocket costs&#10;">
            <a:extLst>
              <a:ext uri="{FF2B5EF4-FFF2-40B4-BE49-F238E27FC236}">
                <a16:creationId xmlns:a16="http://schemas.microsoft.com/office/drawing/2014/main" id="{5F49F9BA-A9BB-167B-F46E-A8DF4BECDDFC}"/>
              </a:ext>
            </a:extLst>
          </p:cNvPr>
          <p:cNvSpPr/>
          <p:nvPr/>
        </p:nvSpPr>
        <p:spPr>
          <a:xfrm>
            <a:off x="6716057" y="2395299"/>
            <a:ext cx="2287266" cy="1372446"/>
          </a:xfrm>
          <a:prstGeom prst="wedgeRoundRectCallout">
            <a:avLst>
              <a:gd name="adj1" fmla="val -77961"/>
              <a:gd name="adj2" fmla="val -34207"/>
              <a:gd name="adj3" fmla="val 16667"/>
            </a:avLst>
          </a:prstGeom>
          <a:gradFill flip="none" rotWithShape="1">
            <a:gsLst>
              <a:gs pos="0">
                <a:srgbClr val="97B23E">
                  <a:tint val="66000"/>
                  <a:satMod val="160000"/>
                </a:srgbClr>
              </a:gs>
              <a:gs pos="50000">
                <a:srgbClr val="97B23E">
                  <a:tint val="44500"/>
                  <a:satMod val="160000"/>
                </a:srgbClr>
              </a:gs>
              <a:gs pos="100000">
                <a:srgbClr val="97B23E">
                  <a:tint val="23500"/>
                  <a:satMod val="160000"/>
                </a:srgbClr>
              </a:gs>
            </a:gsLst>
            <a:lin ang="18900000" scaled="1"/>
            <a:tileRect/>
          </a:gradFill>
          <a:ln>
            <a:solidFill>
              <a:srgbClr val="97B23E"/>
            </a:solidFill>
          </a:ln>
        </p:spPr>
        <p:style>
          <a:lnRef idx="1">
            <a:schemeClr val="accent3"/>
          </a:lnRef>
          <a:fillRef idx="3">
            <a:schemeClr val="accent3"/>
          </a:fillRef>
          <a:effectRef idx="2">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a:t>Continues to be a large concern </a:t>
            </a:r>
          </a:p>
          <a:p>
            <a:pPr marL="171450" indent="-171450">
              <a:buFont typeface="Arial" panose="020B0604020202020204" pitchFamily="34" charset="0"/>
              <a:buChar char="•"/>
            </a:pPr>
            <a:r>
              <a:rPr lang="en-US" sz="1200" dirty="0"/>
              <a:t>Property owners frequently use TPO to eliminate upfront out of pocket costs</a:t>
            </a:r>
          </a:p>
        </p:txBody>
      </p:sp>
      <p:sp>
        <p:nvSpPr>
          <p:cNvPr id="9" name="Speech Bubble: Rectangle with Corners Rounded 8" descr="Many properties are older and would need maintenance before adding solar&#10;For some buildings, the grid would require a major upgrade &#10;">
            <a:extLst>
              <a:ext uri="{FF2B5EF4-FFF2-40B4-BE49-F238E27FC236}">
                <a16:creationId xmlns:a16="http://schemas.microsoft.com/office/drawing/2014/main" id="{52BC1293-9ED5-73CB-1629-D05E9E9A46EE}"/>
              </a:ext>
            </a:extLst>
          </p:cNvPr>
          <p:cNvSpPr/>
          <p:nvPr/>
        </p:nvSpPr>
        <p:spPr>
          <a:xfrm>
            <a:off x="747421" y="3244525"/>
            <a:ext cx="2348691" cy="781539"/>
          </a:xfrm>
          <a:prstGeom prst="wedgeRoundRectCallout">
            <a:avLst>
              <a:gd name="adj1" fmla="val 74794"/>
              <a:gd name="adj2" fmla="val 29621"/>
              <a:gd name="adj3" fmla="val 16667"/>
            </a:avLst>
          </a:prstGeom>
          <a:gradFill flip="none" rotWithShape="1">
            <a:gsLst>
              <a:gs pos="0">
                <a:srgbClr val="F8991D">
                  <a:tint val="66000"/>
                  <a:satMod val="160000"/>
                </a:srgbClr>
              </a:gs>
              <a:gs pos="50000">
                <a:srgbClr val="F8991D">
                  <a:tint val="44500"/>
                  <a:satMod val="160000"/>
                </a:srgbClr>
              </a:gs>
              <a:gs pos="100000">
                <a:srgbClr val="F8991D">
                  <a:tint val="23500"/>
                  <a:satMod val="160000"/>
                </a:srgbClr>
              </a:gs>
            </a:gsLst>
            <a:lin ang="18900000" scaled="1"/>
            <a:tileRect/>
          </a:gradFill>
          <a:ln>
            <a:solidFill>
              <a:srgbClr val="F8991D"/>
            </a:solidFill>
          </a:ln>
        </p:spPr>
        <p:style>
          <a:lnRef idx="1">
            <a:schemeClr val="accent4"/>
          </a:lnRef>
          <a:fillRef idx="3">
            <a:schemeClr val="accent4"/>
          </a:fillRef>
          <a:effectRef idx="2">
            <a:schemeClr val="accent4"/>
          </a:effectRef>
          <a:fontRef idx="minor">
            <a:schemeClr val="lt1"/>
          </a:fontRef>
        </p:style>
        <p:txBody>
          <a:bodyPr rtlCol="0" anchor="ctr"/>
          <a:lstStyle/>
          <a:p>
            <a:pPr marL="285750" indent="-285750">
              <a:buFont typeface="Arial" panose="020B0604020202020204" pitchFamily="34" charset="0"/>
              <a:buChar char="•"/>
            </a:pPr>
            <a:r>
              <a:rPr lang="en-US" sz="1200" dirty="0"/>
              <a:t>Many properties are older and would need maintenance (roof repairs) before adding solar</a:t>
            </a:r>
          </a:p>
        </p:txBody>
      </p:sp>
      <p:sp>
        <p:nvSpPr>
          <p:cNvPr id="3" name="Speech Bubble: Rectangle with Corners Rounded 2" descr="POs with smaller portfolios feel overlooked by contractors&#10;">
            <a:extLst>
              <a:ext uri="{FF2B5EF4-FFF2-40B4-BE49-F238E27FC236}">
                <a16:creationId xmlns:a16="http://schemas.microsoft.com/office/drawing/2014/main" id="{8DF54874-1349-EA7C-02D2-B7A26D9AF8D3}"/>
              </a:ext>
            </a:extLst>
          </p:cNvPr>
          <p:cNvSpPr/>
          <p:nvPr/>
        </p:nvSpPr>
        <p:spPr>
          <a:xfrm>
            <a:off x="361950" y="1304015"/>
            <a:ext cx="1826358" cy="985894"/>
          </a:xfrm>
          <a:prstGeom prst="wedgeRoundRectCallout">
            <a:avLst>
              <a:gd name="adj1" fmla="val 64295"/>
              <a:gd name="adj2" fmla="val 80500"/>
              <a:gd name="adj3" fmla="val 16667"/>
            </a:avLst>
          </a:prstGeom>
          <a:gradFill flip="none" rotWithShape="1">
            <a:gsLst>
              <a:gs pos="0">
                <a:srgbClr val="F8D05D">
                  <a:tint val="66000"/>
                  <a:satMod val="160000"/>
                </a:srgbClr>
              </a:gs>
              <a:gs pos="50000">
                <a:srgbClr val="F8D05D">
                  <a:tint val="44500"/>
                  <a:satMod val="160000"/>
                </a:srgbClr>
              </a:gs>
              <a:gs pos="100000">
                <a:srgbClr val="F8D05D">
                  <a:tint val="23500"/>
                  <a:satMod val="160000"/>
                </a:srgbClr>
              </a:gs>
            </a:gsLst>
            <a:lin ang="18900000" scaled="1"/>
            <a:tileRect/>
          </a:gradFill>
          <a:ln>
            <a:solidFill>
              <a:srgbClr val="F8D05D"/>
            </a:solidFill>
          </a:ln>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Arial" panose="020B0604020202020204" pitchFamily="34" charset="0"/>
              <a:buChar char="•"/>
            </a:pPr>
            <a:r>
              <a:rPr lang="en-US" sz="1200" dirty="0"/>
              <a:t>Some smaller affordable housing organizations report difficulty finding contractors</a:t>
            </a:r>
          </a:p>
        </p:txBody>
      </p:sp>
      <p:sp>
        <p:nvSpPr>
          <p:cNvPr id="5" name="Footer Placeholder 4">
            <a:extLst>
              <a:ext uri="{FF2B5EF4-FFF2-40B4-BE49-F238E27FC236}">
                <a16:creationId xmlns:a16="http://schemas.microsoft.com/office/drawing/2014/main" id="{F919199F-899E-C30E-F7C4-043C80712A65}"/>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7917838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4A6A-5D5F-E82D-E37E-9C7628515A40}"/>
              </a:ext>
            </a:extLst>
          </p:cNvPr>
          <p:cNvSpPr>
            <a:spLocks noGrp="1"/>
          </p:cNvSpPr>
          <p:nvPr>
            <p:ph type="title"/>
          </p:nvPr>
        </p:nvSpPr>
        <p:spPr/>
        <p:txBody>
          <a:bodyPr/>
          <a:lstStyle/>
          <a:p>
            <a:r>
              <a:rPr lang="en-US" dirty="0"/>
              <a:t>CONTRACTOR Barriers</a:t>
            </a:r>
          </a:p>
        </p:txBody>
      </p:sp>
      <p:graphicFrame>
        <p:nvGraphicFramePr>
          <p:cNvPr id="6" name="Diagram 5" descr="Visual showing 4 contractor barriers in a circle:&#10;Administrative Burden&#10;Elongated Timelines to Identify Issues&#10;Financial Costs&#10;Uneven Playing Fields">
            <a:extLst>
              <a:ext uri="{FF2B5EF4-FFF2-40B4-BE49-F238E27FC236}">
                <a16:creationId xmlns:a16="http://schemas.microsoft.com/office/drawing/2014/main" id="{26E3E943-DAC3-1C39-E5FB-420986AF9C34}"/>
              </a:ext>
            </a:extLst>
          </p:cNvPr>
          <p:cNvGraphicFramePr/>
          <p:nvPr>
            <p:extLst>
              <p:ext uri="{D42A27DB-BD31-4B8C-83A1-F6EECF244321}">
                <p14:modId xmlns:p14="http://schemas.microsoft.com/office/powerpoint/2010/main" val="2837616444"/>
              </p:ext>
            </p:extLst>
          </p:nvPr>
        </p:nvGraphicFramePr>
        <p:xfrm>
          <a:off x="2344614" y="916736"/>
          <a:ext cx="3829539" cy="320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peech Bubble: Rectangle with Corners Rounded 6" descr="Application process&#10;Level of documentation required&#10;">
            <a:extLst>
              <a:ext uri="{FF2B5EF4-FFF2-40B4-BE49-F238E27FC236}">
                <a16:creationId xmlns:a16="http://schemas.microsoft.com/office/drawing/2014/main" id="{2994F034-D44A-9E08-A6E1-95F7052A92F5}"/>
              </a:ext>
            </a:extLst>
          </p:cNvPr>
          <p:cNvSpPr/>
          <p:nvPr/>
        </p:nvSpPr>
        <p:spPr>
          <a:xfrm>
            <a:off x="5330092" y="718608"/>
            <a:ext cx="2524369" cy="523220"/>
          </a:xfrm>
          <a:prstGeom prst="wedgeRoundRectCallout">
            <a:avLst>
              <a:gd name="adj1" fmla="val -69224"/>
              <a:gd name="adj2" fmla="val 57694"/>
              <a:gd name="adj3" fmla="val 16667"/>
            </a:avLst>
          </a:prstGeom>
          <a:gradFill flip="none" rotWithShape="1">
            <a:gsLst>
              <a:gs pos="0">
                <a:srgbClr val="C5CE9F">
                  <a:tint val="66000"/>
                  <a:satMod val="160000"/>
                </a:srgbClr>
              </a:gs>
              <a:gs pos="50000">
                <a:srgbClr val="C5CE9F">
                  <a:tint val="44500"/>
                  <a:satMod val="160000"/>
                </a:srgbClr>
              </a:gs>
              <a:gs pos="100000">
                <a:srgbClr val="C5CE9F">
                  <a:tint val="23500"/>
                  <a:satMod val="160000"/>
                </a:srgbClr>
              </a:gs>
            </a:gsLst>
            <a:lin ang="18900000" scaled="1"/>
            <a:tileRect/>
          </a:gradFill>
          <a:ln>
            <a:solidFill>
              <a:srgbClr val="C5CE9F"/>
            </a:solidFill>
          </a:ln>
        </p:spPr>
        <p:style>
          <a:lnRef idx="1">
            <a:schemeClr val="accent3"/>
          </a:lnRef>
          <a:fillRef idx="3">
            <a:schemeClr val="accent3"/>
          </a:fillRef>
          <a:effectRef idx="2">
            <a:schemeClr val="accent3"/>
          </a:effectRef>
          <a:fontRef idx="minor">
            <a:schemeClr val="lt1"/>
          </a:fontRef>
        </p:style>
        <p:txBody>
          <a:bodyPr rtlCol="0" anchor="ctr"/>
          <a:lstStyle/>
          <a:p>
            <a:pPr marL="285750" indent="-285750">
              <a:buFont typeface="Arial" panose="020B0604020202020204" pitchFamily="34" charset="0"/>
              <a:buChar char="•"/>
            </a:pPr>
            <a:r>
              <a:rPr lang="en-US" sz="1200" dirty="0"/>
              <a:t>Level of documentation required is too high</a:t>
            </a:r>
          </a:p>
        </p:txBody>
      </p:sp>
      <p:sp>
        <p:nvSpPr>
          <p:cNvPr id="8" name="Speech Bubble: Rectangle with Corners Rounded 7" descr="Relying on evaluation studies every 3 years is insufficient for program success&#10;">
            <a:extLst>
              <a:ext uri="{FF2B5EF4-FFF2-40B4-BE49-F238E27FC236}">
                <a16:creationId xmlns:a16="http://schemas.microsoft.com/office/drawing/2014/main" id="{5F49F9BA-A9BB-167B-F46E-A8DF4BECDDFC}"/>
              </a:ext>
            </a:extLst>
          </p:cNvPr>
          <p:cNvSpPr/>
          <p:nvPr/>
        </p:nvSpPr>
        <p:spPr>
          <a:xfrm>
            <a:off x="6661349" y="1527369"/>
            <a:ext cx="1989017" cy="963211"/>
          </a:xfrm>
          <a:prstGeom prst="wedgeRoundRectCallout">
            <a:avLst>
              <a:gd name="adj1" fmla="val -78986"/>
              <a:gd name="adj2" fmla="val 67307"/>
              <a:gd name="adj3" fmla="val 16667"/>
            </a:avLst>
          </a:prstGeom>
          <a:gradFill flip="none" rotWithShape="1">
            <a:gsLst>
              <a:gs pos="0">
                <a:srgbClr val="97B23E">
                  <a:tint val="66000"/>
                  <a:satMod val="160000"/>
                </a:srgbClr>
              </a:gs>
              <a:gs pos="50000">
                <a:srgbClr val="97B23E">
                  <a:tint val="44500"/>
                  <a:satMod val="160000"/>
                </a:srgbClr>
              </a:gs>
              <a:gs pos="100000">
                <a:srgbClr val="97B23E">
                  <a:tint val="23500"/>
                  <a:satMod val="160000"/>
                </a:srgbClr>
              </a:gs>
            </a:gsLst>
            <a:lin ang="18900000" scaled="1"/>
            <a:tileRect/>
          </a:gradFill>
          <a:ln>
            <a:solidFill>
              <a:schemeClr val="accent4"/>
            </a:solidFill>
          </a:ln>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Arial" panose="020B0604020202020204" pitchFamily="34" charset="0"/>
              <a:buChar char="•"/>
            </a:pPr>
            <a:r>
              <a:rPr lang="en-US" sz="1200" dirty="0"/>
              <a:t>More consistent interaction with and feedback to PAs is required to solve issues in a timely manner</a:t>
            </a:r>
          </a:p>
        </p:txBody>
      </p:sp>
      <p:sp>
        <p:nvSpPr>
          <p:cNvPr id="9" name="Speech Bubble: Rectangle with Corners Rounded 8" descr="Small contractors can’t support upfront costs&#10;Incentives are too low to engage property owners or make a profit&#10;">
            <a:extLst>
              <a:ext uri="{FF2B5EF4-FFF2-40B4-BE49-F238E27FC236}">
                <a16:creationId xmlns:a16="http://schemas.microsoft.com/office/drawing/2014/main" id="{52BC1293-9ED5-73CB-1629-D05E9E9A46EE}"/>
              </a:ext>
            </a:extLst>
          </p:cNvPr>
          <p:cNvSpPr/>
          <p:nvPr/>
        </p:nvSpPr>
        <p:spPr>
          <a:xfrm>
            <a:off x="5541108" y="3046081"/>
            <a:ext cx="2102338" cy="963211"/>
          </a:xfrm>
          <a:prstGeom prst="wedgeRoundRectCallout">
            <a:avLst>
              <a:gd name="adj1" fmla="val -82790"/>
              <a:gd name="adj2" fmla="val 40981"/>
              <a:gd name="adj3" fmla="val 16667"/>
            </a:avLst>
          </a:prstGeom>
          <a:gradFill flip="none" rotWithShape="1">
            <a:gsLst>
              <a:gs pos="0">
                <a:srgbClr val="F8991D">
                  <a:tint val="66000"/>
                  <a:satMod val="160000"/>
                </a:srgbClr>
              </a:gs>
              <a:gs pos="50000">
                <a:srgbClr val="F8991D">
                  <a:tint val="44500"/>
                  <a:satMod val="160000"/>
                </a:srgbClr>
              </a:gs>
              <a:gs pos="100000">
                <a:srgbClr val="F8991D">
                  <a:tint val="23500"/>
                  <a:satMod val="160000"/>
                </a:srgbClr>
              </a:gs>
            </a:gsLst>
            <a:lin ang="18900000" scaled="1"/>
            <a:tileRect/>
          </a:gradFill>
          <a:ln>
            <a:solidFill>
              <a:srgbClr val="F8991D"/>
            </a:solidFill>
          </a:ln>
        </p:spPr>
        <p:style>
          <a:lnRef idx="1">
            <a:schemeClr val="accent4"/>
          </a:lnRef>
          <a:fillRef idx="3">
            <a:schemeClr val="accent4"/>
          </a:fillRef>
          <a:effectRef idx="2">
            <a:schemeClr val="accent4"/>
          </a:effectRef>
          <a:fontRef idx="minor">
            <a:schemeClr val="lt1"/>
          </a:fontRef>
        </p:style>
        <p:txBody>
          <a:bodyPr rtlCol="0" anchor="ctr"/>
          <a:lstStyle/>
          <a:p>
            <a:pPr marL="285750" indent="-285750">
              <a:buFont typeface="Arial" panose="020B0604020202020204" pitchFamily="34" charset="0"/>
              <a:buChar char="•"/>
            </a:pPr>
            <a:r>
              <a:rPr lang="en-US" sz="1200" dirty="0"/>
              <a:t>Small contractors can’t support upfront costs</a:t>
            </a:r>
          </a:p>
          <a:p>
            <a:pPr marL="285750" indent="-285750">
              <a:buFont typeface="Arial" panose="020B0604020202020204" pitchFamily="34" charset="0"/>
              <a:buChar char="•"/>
            </a:pPr>
            <a:r>
              <a:rPr lang="en-US" sz="1200" dirty="0"/>
              <a:t>Incentives are too low to engage property owners or make a profit</a:t>
            </a:r>
          </a:p>
        </p:txBody>
      </p:sp>
      <p:sp>
        <p:nvSpPr>
          <p:cNvPr id="10" name="Speech Bubble: Rectangle with Corners Rounded 9" descr="Significant presence of large subcontractors makes smaller one's struggle to “break into” the program&#10;“Easy” projects have all been taken by larger contractors&#10;">
            <a:extLst>
              <a:ext uri="{FF2B5EF4-FFF2-40B4-BE49-F238E27FC236}">
                <a16:creationId xmlns:a16="http://schemas.microsoft.com/office/drawing/2014/main" id="{72F9EE00-5836-5082-E2D3-68FADE755876}"/>
              </a:ext>
            </a:extLst>
          </p:cNvPr>
          <p:cNvSpPr/>
          <p:nvPr/>
        </p:nvSpPr>
        <p:spPr>
          <a:xfrm>
            <a:off x="361950" y="1692161"/>
            <a:ext cx="1739066" cy="1424750"/>
          </a:xfrm>
          <a:prstGeom prst="wedgeRoundRectCallout">
            <a:avLst>
              <a:gd name="adj1" fmla="val 66355"/>
              <a:gd name="adj2" fmla="val -1307"/>
              <a:gd name="adj3" fmla="val 16667"/>
            </a:avLst>
          </a:prstGeom>
          <a:gradFill flip="none" rotWithShape="1">
            <a:gsLst>
              <a:gs pos="0">
                <a:srgbClr val="F8D05D">
                  <a:tint val="66000"/>
                  <a:satMod val="160000"/>
                </a:srgbClr>
              </a:gs>
              <a:gs pos="50000">
                <a:srgbClr val="F8D05D">
                  <a:tint val="44500"/>
                  <a:satMod val="160000"/>
                </a:srgbClr>
              </a:gs>
              <a:gs pos="100000">
                <a:srgbClr val="F8D05D">
                  <a:tint val="23500"/>
                  <a:satMod val="160000"/>
                </a:srgbClr>
              </a:gs>
            </a:gsLst>
            <a:lin ang="18900000" scaled="1"/>
            <a:tileRect/>
          </a:gradFill>
          <a:ln>
            <a:solidFill>
              <a:srgbClr val="F8D05D"/>
            </a:solidFill>
          </a:ln>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Arial" panose="020B0604020202020204" pitchFamily="34" charset="0"/>
              <a:buChar char="•"/>
            </a:pPr>
            <a:r>
              <a:rPr lang="en-US" sz="1200" dirty="0"/>
              <a:t>Significant presence of large subcontractors makes it difficult for smaller ones to “break into” the program</a:t>
            </a:r>
          </a:p>
        </p:txBody>
      </p:sp>
      <p:sp>
        <p:nvSpPr>
          <p:cNvPr id="5" name="Footer Placeholder 4">
            <a:extLst>
              <a:ext uri="{FF2B5EF4-FFF2-40B4-BE49-F238E27FC236}">
                <a16:creationId xmlns:a16="http://schemas.microsoft.com/office/drawing/2014/main" id="{F919199F-899E-C30E-F7C4-043C80712A65}"/>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5238024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p:txBody>
          <a:bodyPr/>
          <a:lstStyle/>
          <a:p>
            <a:r>
              <a:rPr lang="en-US" dirty="0"/>
              <a:t>Process – Tenant Education</a:t>
            </a:r>
          </a:p>
        </p:txBody>
      </p:sp>
      <p:sp>
        <p:nvSpPr>
          <p:cNvPr id="5" name="Footer Placeholder 4">
            <a:extLst>
              <a:ext uri="{FF2B5EF4-FFF2-40B4-BE49-F238E27FC236}">
                <a16:creationId xmlns:a16="http://schemas.microsoft.com/office/drawing/2014/main" id="{0E7DB1F8-69D1-C477-CB36-8D4839636641}"/>
              </a:ext>
            </a:extLst>
          </p:cNvPr>
          <p:cNvSpPr>
            <a:spLocks noGrp="1"/>
          </p:cNvSpPr>
          <p:nvPr>
            <p:ph type="ftr" sz="quarter" idx="3"/>
          </p:nvPr>
        </p:nvSpPr>
        <p:spPr/>
        <p:txBody>
          <a:bodyPr/>
          <a:lstStyle/>
          <a:p>
            <a:r>
              <a:rPr lang="en-US"/>
              <a:t>SOMAH Second Triennial Evaluation Public Webinar</a:t>
            </a:r>
          </a:p>
        </p:txBody>
      </p:sp>
      <p:graphicFrame>
        <p:nvGraphicFramePr>
          <p:cNvPr id="7" name="Diagram 6">
            <a:extLst>
              <a:ext uri="{FF2B5EF4-FFF2-40B4-BE49-F238E27FC236}">
                <a16:creationId xmlns:a16="http://schemas.microsoft.com/office/drawing/2014/main" id="{F49CE206-42E9-F2D0-1CB5-3EE83279341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0970468"/>
              </p:ext>
            </p:extLst>
          </p:nvPr>
        </p:nvGraphicFramePr>
        <p:xfrm>
          <a:off x="1001286" y="978358"/>
          <a:ext cx="6950928" cy="319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4306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p:txBody>
          <a:bodyPr/>
          <a:lstStyle/>
          <a:p>
            <a:r>
              <a:rPr lang="en-US" dirty="0"/>
              <a:t>Process – Workforce Development</a:t>
            </a:r>
          </a:p>
        </p:txBody>
      </p:sp>
      <p:sp>
        <p:nvSpPr>
          <p:cNvPr id="5" name="Footer Placeholder 4">
            <a:extLst>
              <a:ext uri="{FF2B5EF4-FFF2-40B4-BE49-F238E27FC236}">
                <a16:creationId xmlns:a16="http://schemas.microsoft.com/office/drawing/2014/main" id="{0E7DB1F8-69D1-C477-CB36-8D4839636641}"/>
              </a:ext>
            </a:extLst>
          </p:cNvPr>
          <p:cNvSpPr>
            <a:spLocks noGrp="1"/>
          </p:cNvSpPr>
          <p:nvPr>
            <p:ph type="ftr" sz="quarter" idx="3"/>
          </p:nvPr>
        </p:nvSpPr>
        <p:spPr/>
        <p:txBody>
          <a:bodyPr/>
          <a:lstStyle/>
          <a:p>
            <a:r>
              <a:rPr lang="en-US"/>
              <a:t>SOMAH Second Triennial Evaluation Public Webinar</a:t>
            </a:r>
          </a:p>
        </p:txBody>
      </p:sp>
      <p:graphicFrame>
        <p:nvGraphicFramePr>
          <p:cNvPr id="8" name="Diagram 7">
            <a:extLst>
              <a:ext uri="{FF2B5EF4-FFF2-40B4-BE49-F238E27FC236}">
                <a16:creationId xmlns:a16="http://schemas.microsoft.com/office/drawing/2014/main" id="{9D95D9DC-9656-BAA2-C9BB-F7070FAA1B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1221704"/>
              </p:ext>
            </p:extLst>
          </p:nvPr>
        </p:nvGraphicFramePr>
        <p:xfrm>
          <a:off x="1001286" y="978358"/>
          <a:ext cx="6950928" cy="3191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2728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Impact Assessment</a:t>
            </a:r>
          </a:p>
        </p:txBody>
      </p:sp>
      <p:sp>
        <p:nvSpPr>
          <p:cNvPr id="5" name="Footer Placeholder 4">
            <a:extLst>
              <a:ext uri="{FF2B5EF4-FFF2-40B4-BE49-F238E27FC236}">
                <a16:creationId xmlns:a16="http://schemas.microsoft.com/office/drawing/2014/main" id="{97DC6458-FED3-1E23-8BDF-AFFFA7EFB07F}"/>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12971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9248-C3E6-4E96-E869-24EDB2209D8E}"/>
              </a:ext>
            </a:extLst>
          </p:cNvPr>
          <p:cNvSpPr>
            <a:spLocks noGrp="1"/>
          </p:cNvSpPr>
          <p:nvPr>
            <p:ph type="title"/>
          </p:nvPr>
        </p:nvSpPr>
        <p:spPr/>
        <p:txBody>
          <a:bodyPr/>
          <a:lstStyle/>
          <a:p>
            <a:r>
              <a:rPr lang="en-US" dirty="0"/>
              <a:t>AGENDA</a:t>
            </a:r>
          </a:p>
        </p:txBody>
      </p:sp>
      <p:sp>
        <p:nvSpPr>
          <p:cNvPr id="5" name="Footer Placeholder 4">
            <a:extLst>
              <a:ext uri="{FF2B5EF4-FFF2-40B4-BE49-F238E27FC236}">
                <a16:creationId xmlns:a16="http://schemas.microsoft.com/office/drawing/2014/main" id="{7F6DEF81-1813-636D-3118-110067AFECA4}"/>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sz="900"/>
              <a:t>SOMAH Second Triennial Evaluation Public Webinar</a:t>
            </a:r>
          </a:p>
        </p:txBody>
      </p:sp>
      <p:pic>
        <p:nvPicPr>
          <p:cNvPr id="7" name="Picture 6" descr="Photo of solar panels on a roof. The sun is setting in the background over a treeline.">
            <a:extLst>
              <a:ext uri="{FF2B5EF4-FFF2-40B4-BE49-F238E27FC236}">
                <a16:creationId xmlns:a16="http://schemas.microsoft.com/office/drawing/2014/main" id="{22921401-7D27-FA35-5D08-6D8F87DC46F6}"/>
              </a:ext>
            </a:extLst>
          </p:cNvPr>
          <p:cNvPicPr>
            <a:picLocks noChangeAspect="1"/>
          </p:cNvPicPr>
          <p:nvPr/>
        </p:nvPicPr>
        <p:blipFill>
          <a:blip r:embed="rId3"/>
          <a:srcRect/>
          <a:stretch/>
        </p:blipFill>
        <p:spPr>
          <a:xfrm>
            <a:off x="4874372" y="699248"/>
            <a:ext cx="3470070" cy="3470070"/>
          </a:xfrm>
          <a:prstGeom prst="rect">
            <a:avLst/>
          </a:prstGeom>
          <a:effectLst>
            <a:softEdge rad="50800"/>
          </a:effectLst>
        </p:spPr>
      </p:pic>
      <p:pic>
        <p:nvPicPr>
          <p:cNvPr id="11" name="Picture 10">
            <a:extLst>
              <a:ext uri="{FF2B5EF4-FFF2-40B4-BE49-F238E27FC236}">
                <a16:creationId xmlns:a16="http://schemas.microsoft.com/office/drawing/2014/main" id="{787CDA57-4ECA-AEC2-0F79-95F5584988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35986" y="4687915"/>
            <a:ext cx="1530839" cy="249470"/>
          </a:xfrm>
          <a:prstGeom prst="rect">
            <a:avLst/>
          </a:prstGeom>
        </p:spPr>
      </p:pic>
      <p:sp>
        <p:nvSpPr>
          <p:cNvPr id="4" name="Text Placeholder 3">
            <a:extLst>
              <a:ext uri="{FF2B5EF4-FFF2-40B4-BE49-F238E27FC236}">
                <a16:creationId xmlns:a16="http://schemas.microsoft.com/office/drawing/2014/main" id="{1C938795-FB31-B8E9-925B-457261DC653F}"/>
              </a:ext>
            </a:extLst>
          </p:cNvPr>
          <p:cNvSpPr>
            <a:spLocks noGrp="1"/>
          </p:cNvSpPr>
          <p:nvPr>
            <p:ph type="body" sz="quarter" idx="16"/>
          </p:nvPr>
        </p:nvSpPr>
        <p:spPr>
          <a:xfrm>
            <a:off x="361950" y="1263650"/>
            <a:ext cx="8229600" cy="2622550"/>
          </a:xfrm>
        </p:spPr>
        <p:txBody>
          <a:bodyPr/>
          <a:lstStyle/>
          <a:p>
            <a:r>
              <a:rPr lang="en-US" dirty="0"/>
              <a:t>SOMAH Background</a:t>
            </a:r>
          </a:p>
          <a:p>
            <a:r>
              <a:rPr lang="en-US" dirty="0"/>
              <a:t>Evaluation Overview</a:t>
            </a:r>
          </a:p>
          <a:p>
            <a:r>
              <a:rPr lang="en-US" dirty="0"/>
              <a:t>Review of Key Evaluation Findings</a:t>
            </a:r>
          </a:p>
          <a:p>
            <a:r>
              <a:rPr lang="en-US" dirty="0"/>
              <a:t>Top Recommendations</a:t>
            </a:r>
          </a:p>
          <a:p>
            <a:r>
              <a:rPr lang="en-US" dirty="0"/>
              <a:t>Q&amp;A</a:t>
            </a:r>
          </a:p>
          <a:p>
            <a:endParaRPr lang="en-US" dirty="0"/>
          </a:p>
        </p:txBody>
      </p:sp>
    </p:spTree>
    <p:extLst>
      <p:ext uri="{BB962C8B-B14F-4D97-AF65-F5344CB8AC3E}">
        <p14:creationId xmlns:p14="http://schemas.microsoft.com/office/powerpoint/2010/main" val="5272156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7386-C4A9-93C8-B643-220FFA435FF3}"/>
              </a:ext>
            </a:extLst>
          </p:cNvPr>
          <p:cNvSpPr>
            <a:spLocks noGrp="1"/>
          </p:cNvSpPr>
          <p:nvPr>
            <p:ph type="title"/>
          </p:nvPr>
        </p:nvSpPr>
        <p:spPr/>
        <p:txBody>
          <a:bodyPr/>
          <a:lstStyle/>
          <a:p>
            <a:r>
              <a:rPr lang="en-US" dirty="0"/>
              <a:t>Energy and Demand Impacts</a:t>
            </a:r>
          </a:p>
        </p:txBody>
      </p:sp>
      <p:sp>
        <p:nvSpPr>
          <p:cNvPr id="3" name="Text Placeholder 2">
            <a:extLst>
              <a:ext uri="{FF2B5EF4-FFF2-40B4-BE49-F238E27FC236}">
                <a16:creationId xmlns:a16="http://schemas.microsoft.com/office/drawing/2014/main" id="{536E6771-81C2-3925-B243-860DB2CA952D}"/>
              </a:ext>
            </a:extLst>
          </p:cNvPr>
          <p:cNvSpPr>
            <a:spLocks noGrp="1"/>
          </p:cNvSpPr>
          <p:nvPr>
            <p:ph type="body" sz="quarter" idx="15"/>
          </p:nvPr>
        </p:nvSpPr>
        <p:spPr/>
        <p:txBody>
          <a:bodyPr/>
          <a:lstStyle/>
          <a:p>
            <a:r>
              <a:rPr lang="en-US" dirty="0"/>
              <a:t>Forecasted energy production from completed and active projects is 83,959 MWh/year</a:t>
            </a:r>
          </a:p>
        </p:txBody>
      </p:sp>
      <p:sp>
        <p:nvSpPr>
          <p:cNvPr id="4" name="Text Placeholder 3">
            <a:extLst>
              <a:ext uri="{FF2B5EF4-FFF2-40B4-BE49-F238E27FC236}">
                <a16:creationId xmlns:a16="http://schemas.microsoft.com/office/drawing/2014/main" id="{7673B3E0-C6E1-50F3-0EA6-4C67321D29EC}"/>
              </a:ext>
            </a:extLst>
          </p:cNvPr>
          <p:cNvSpPr>
            <a:spLocks noGrp="1"/>
          </p:cNvSpPr>
          <p:nvPr>
            <p:ph type="body" sz="quarter" idx="16"/>
          </p:nvPr>
        </p:nvSpPr>
        <p:spPr>
          <a:xfrm>
            <a:off x="361950" y="3530378"/>
            <a:ext cx="8229600" cy="914401"/>
          </a:xfrm>
        </p:spPr>
        <p:txBody>
          <a:bodyPr/>
          <a:lstStyle/>
          <a:p>
            <a:r>
              <a:rPr lang="en-US" dirty="0"/>
              <a:t>Average Observed PV Generation Coincident with Top 200 Hours CAISO Gross Demand:</a:t>
            </a:r>
          </a:p>
          <a:p>
            <a:pPr lvl="1"/>
            <a:r>
              <a:rPr lang="en-US" dirty="0"/>
              <a:t>2021: 44 kW  </a:t>
            </a:r>
          </a:p>
          <a:p>
            <a:pPr lvl="1"/>
            <a:r>
              <a:rPr lang="en-US" dirty="0"/>
              <a:t>2022: 36 kW </a:t>
            </a:r>
            <a:endParaRPr lang="en-US" b="1" dirty="0"/>
          </a:p>
          <a:p>
            <a:pPr lvl="1"/>
            <a:endParaRPr lang="en-US" dirty="0"/>
          </a:p>
        </p:txBody>
      </p:sp>
      <p:sp>
        <p:nvSpPr>
          <p:cNvPr id="5" name="Footer Placeholder 4">
            <a:extLst>
              <a:ext uri="{FF2B5EF4-FFF2-40B4-BE49-F238E27FC236}">
                <a16:creationId xmlns:a16="http://schemas.microsoft.com/office/drawing/2014/main" id="{378087FC-B086-E5C7-7767-89CB0CEB468C}"/>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SOMAH Second Triennial Evaluation Public Webinar</a:t>
            </a:r>
          </a:p>
        </p:txBody>
      </p:sp>
      <p:pic>
        <p:nvPicPr>
          <p:cNvPr id="15" name="Picture 14" descr="Bar chart which shows the observed and forecasted PV production. 898 MWh in 2021. 9,199 MWh in 2022. 16,202 MWh Forecasted annually from completed projects and 67,757 forecasted annually from active projects.">
            <a:extLst>
              <a:ext uri="{FF2B5EF4-FFF2-40B4-BE49-F238E27FC236}">
                <a16:creationId xmlns:a16="http://schemas.microsoft.com/office/drawing/2014/main" id="{033DF597-5216-85A5-6EEB-AC9F35CAFC92}"/>
              </a:ext>
            </a:extLst>
          </p:cNvPr>
          <p:cNvPicPr>
            <a:picLocks noChangeAspect="1"/>
          </p:cNvPicPr>
          <p:nvPr/>
        </p:nvPicPr>
        <p:blipFill>
          <a:blip r:embed="rId3"/>
          <a:stretch>
            <a:fillRect/>
          </a:stretch>
        </p:blipFill>
        <p:spPr>
          <a:xfrm>
            <a:off x="4476393" y="1157584"/>
            <a:ext cx="4115157" cy="2286198"/>
          </a:xfrm>
          <a:prstGeom prst="rect">
            <a:avLst/>
          </a:prstGeom>
          <a:ln>
            <a:solidFill>
              <a:schemeClr val="bg1"/>
            </a:solidFill>
          </a:ln>
        </p:spPr>
      </p:pic>
      <p:pic>
        <p:nvPicPr>
          <p:cNvPr id="19" name="Picture 18" descr="Line chart showing cumulative count of completed SOMAH projects by month in 2021 and 2022. 2021 ends with 14 projects and 2022 ends with 71 projects.">
            <a:extLst>
              <a:ext uri="{FF2B5EF4-FFF2-40B4-BE49-F238E27FC236}">
                <a16:creationId xmlns:a16="http://schemas.microsoft.com/office/drawing/2014/main" id="{D78939C2-90BE-34B8-C90B-5D5D9BC59946}"/>
              </a:ext>
            </a:extLst>
          </p:cNvPr>
          <p:cNvPicPr>
            <a:picLocks noChangeAspect="1"/>
          </p:cNvPicPr>
          <p:nvPr/>
        </p:nvPicPr>
        <p:blipFill>
          <a:blip r:embed="rId4"/>
          <a:stretch>
            <a:fillRect/>
          </a:stretch>
        </p:blipFill>
        <p:spPr>
          <a:xfrm>
            <a:off x="361593" y="1157584"/>
            <a:ext cx="4115157" cy="2286198"/>
          </a:xfrm>
          <a:prstGeom prst="rect">
            <a:avLst/>
          </a:prstGeom>
          <a:ln>
            <a:solidFill>
              <a:schemeClr val="bg1"/>
            </a:solidFill>
          </a:ln>
        </p:spPr>
      </p:pic>
    </p:spTree>
    <p:extLst>
      <p:ext uri="{BB962C8B-B14F-4D97-AF65-F5344CB8AC3E}">
        <p14:creationId xmlns:p14="http://schemas.microsoft.com/office/powerpoint/2010/main" val="7042914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p:txBody>
          <a:bodyPr/>
          <a:lstStyle/>
          <a:p>
            <a:r>
              <a:rPr lang="en-US" dirty="0"/>
              <a:t>PV production Realization Rates</a:t>
            </a:r>
          </a:p>
        </p:txBody>
      </p:sp>
      <p:sp>
        <p:nvSpPr>
          <p:cNvPr id="3" name="Text Placeholder 2">
            <a:extLst>
              <a:ext uri="{FF2B5EF4-FFF2-40B4-BE49-F238E27FC236}">
                <a16:creationId xmlns:a16="http://schemas.microsoft.com/office/drawing/2014/main" id="{C0623B21-0073-6BDA-5330-B9C4F46A3FC3}"/>
              </a:ext>
            </a:extLst>
          </p:cNvPr>
          <p:cNvSpPr>
            <a:spLocks noGrp="1"/>
          </p:cNvSpPr>
          <p:nvPr>
            <p:ph type="body" sz="quarter" idx="15"/>
          </p:nvPr>
        </p:nvSpPr>
        <p:spPr/>
        <p:txBody>
          <a:bodyPr/>
          <a:lstStyle/>
          <a:p>
            <a:r>
              <a:rPr lang="en-US" dirty="0"/>
              <a:t>Poor system performance relative to expectations</a:t>
            </a:r>
          </a:p>
        </p:txBody>
      </p:sp>
      <p:sp>
        <p:nvSpPr>
          <p:cNvPr id="4" name="Text Placeholder 3">
            <a:extLst>
              <a:ext uri="{FF2B5EF4-FFF2-40B4-BE49-F238E27FC236}">
                <a16:creationId xmlns:a16="http://schemas.microsoft.com/office/drawing/2014/main" id="{52AA6D46-A252-3842-3DFE-395F4CDBD491}"/>
              </a:ext>
            </a:extLst>
          </p:cNvPr>
          <p:cNvSpPr>
            <a:spLocks noGrp="1"/>
          </p:cNvSpPr>
          <p:nvPr>
            <p:ph type="body" sz="quarter" idx="16"/>
          </p:nvPr>
        </p:nvSpPr>
        <p:spPr>
          <a:xfrm>
            <a:off x="361950" y="1065007"/>
            <a:ext cx="8229600" cy="2821193"/>
          </a:xfrm>
        </p:spPr>
        <p:txBody>
          <a:bodyPr/>
          <a:lstStyle/>
          <a:p>
            <a:r>
              <a:rPr lang="en-US" dirty="0"/>
              <a:t>Forecasted Realization Rate (71 completed projects): </a:t>
            </a:r>
            <a:r>
              <a:rPr lang="en-US" dirty="0">
                <a:solidFill>
                  <a:srgbClr val="97B23E"/>
                </a:solidFill>
              </a:rPr>
              <a:t>85%</a:t>
            </a:r>
            <a:endParaRPr lang="en-US" dirty="0"/>
          </a:p>
          <a:p>
            <a:r>
              <a:rPr lang="en-US" dirty="0"/>
              <a:t>SOMAH PA monitoring threshold is 70% and certain performance guarantees exist at 90%</a:t>
            </a:r>
          </a:p>
          <a:p>
            <a:endParaRPr lang="en-US" dirty="0"/>
          </a:p>
          <a:p>
            <a:endParaRPr lang="en-US" dirty="0"/>
          </a:p>
        </p:txBody>
      </p:sp>
      <p:sp>
        <p:nvSpPr>
          <p:cNvPr id="5" name="Footer Placeholder 4">
            <a:extLst>
              <a:ext uri="{FF2B5EF4-FFF2-40B4-BE49-F238E27FC236}">
                <a16:creationId xmlns:a16="http://schemas.microsoft.com/office/drawing/2014/main" id="{0E7DB1F8-69D1-C477-CB36-8D4839636641}"/>
              </a:ext>
            </a:extLst>
          </p:cNvPr>
          <p:cNvSpPr>
            <a:spLocks noGrp="1"/>
          </p:cNvSpPr>
          <p:nvPr>
            <p:ph type="ftr" sz="quarter" idx="3"/>
          </p:nvPr>
        </p:nvSpPr>
        <p:spPr/>
        <p:txBody>
          <a:bodyPr/>
          <a:lstStyle/>
          <a:p>
            <a:r>
              <a:rPr lang="en-US"/>
              <a:t>SOMAH Second Triennial Evaluation Public Webinar</a:t>
            </a:r>
          </a:p>
        </p:txBody>
      </p:sp>
      <p:pic>
        <p:nvPicPr>
          <p:cNvPr id="12" name="Picture 11" descr="Bar char which shows the forecasted realization rate for each completed SOMAH project. The majority of projects fall between 75% and 90%. &#10;">
            <a:extLst>
              <a:ext uri="{FF2B5EF4-FFF2-40B4-BE49-F238E27FC236}">
                <a16:creationId xmlns:a16="http://schemas.microsoft.com/office/drawing/2014/main" id="{A4AEF8EF-E75F-6320-94B1-0CC333D89AE9}"/>
              </a:ext>
            </a:extLst>
          </p:cNvPr>
          <p:cNvPicPr>
            <a:picLocks noChangeAspect="1"/>
          </p:cNvPicPr>
          <p:nvPr/>
        </p:nvPicPr>
        <p:blipFill>
          <a:blip r:embed="rId3"/>
          <a:stretch>
            <a:fillRect/>
          </a:stretch>
        </p:blipFill>
        <p:spPr>
          <a:xfrm>
            <a:off x="1648781" y="1717117"/>
            <a:ext cx="5655937" cy="2570879"/>
          </a:xfrm>
          <a:prstGeom prst="rect">
            <a:avLst/>
          </a:prstGeom>
        </p:spPr>
      </p:pic>
    </p:spTree>
    <p:extLst>
      <p:ext uri="{BB962C8B-B14F-4D97-AF65-F5344CB8AC3E}">
        <p14:creationId xmlns:p14="http://schemas.microsoft.com/office/powerpoint/2010/main" val="1902552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3BC1-4A0F-279D-9A50-6175BBE540EF}"/>
              </a:ext>
            </a:extLst>
          </p:cNvPr>
          <p:cNvSpPr>
            <a:spLocks noGrp="1"/>
          </p:cNvSpPr>
          <p:nvPr>
            <p:ph type="title"/>
          </p:nvPr>
        </p:nvSpPr>
        <p:spPr/>
        <p:txBody>
          <a:bodyPr/>
          <a:lstStyle/>
          <a:p>
            <a:r>
              <a:rPr lang="en-US" dirty="0"/>
              <a:t>Customer Electricity Consumption </a:t>
            </a:r>
          </a:p>
        </p:txBody>
      </p:sp>
      <p:sp>
        <p:nvSpPr>
          <p:cNvPr id="4" name="Text Placeholder 3">
            <a:extLst>
              <a:ext uri="{FF2B5EF4-FFF2-40B4-BE49-F238E27FC236}">
                <a16:creationId xmlns:a16="http://schemas.microsoft.com/office/drawing/2014/main" id="{F306388C-BC49-33E2-6DDE-4B7BA019BA70}"/>
              </a:ext>
            </a:extLst>
          </p:cNvPr>
          <p:cNvSpPr>
            <a:spLocks noGrp="1"/>
          </p:cNvSpPr>
          <p:nvPr>
            <p:ph type="body" sz="quarter" idx="16"/>
          </p:nvPr>
        </p:nvSpPr>
        <p:spPr/>
        <p:txBody>
          <a:bodyPr/>
          <a:lstStyle/>
          <a:p>
            <a:r>
              <a:rPr lang="en-US" sz="1600" b="1" dirty="0">
                <a:solidFill>
                  <a:srgbClr val="000000"/>
                </a:solidFill>
                <a:effectLst/>
                <a:ea typeface="Calibri" panose="020F0502020204030204" pitchFamily="34" charset="0"/>
                <a:cs typeface="Times New Roman" panose="02020603050405020304" pitchFamily="18" charset="0"/>
              </a:rPr>
              <a:t>Estimated average change in tenant consumption was small relative to monthly consumption</a:t>
            </a:r>
          </a:p>
          <a:p>
            <a:r>
              <a:rPr lang="en-US" sz="1600" dirty="0">
                <a:solidFill>
                  <a:srgbClr val="000000"/>
                </a:solidFill>
                <a:effectLst/>
                <a:ea typeface="Calibri" panose="020F0502020204030204" pitchFamily="34" charset="0"/>
                <a:cs typeface="Times New Roman" panose="02020603050405020304" pitchFamily="18" charset="0"/>
              </a:rPr>
              <a:t>Tenants may have reduced energy consumption due to timing of PV installations relative to the return to in-person activities related to the COVID-19 pandemic</a:t>
            </a:r>
          </a:p>
          <a:p>
            <a:endParaRPr lang="en-US" dirty="0"/>
          </a:p>
        </p:txBody>
      </p:sp>
      <p:sp>
        <p:nvSpPr>
          <p:cNvPr id="5" name="Footer Placeholder 4">
            <a:extLst>
              <a:ext uri="{FF2B5EF4-FFF2-40B4-BE49-F238E27FC236}">
                <a16:creationId xmlns:a16="http://schemas.microsoft.com/office/drawing/2014/main" id="{73DC49D4-DAAE-C63D-1693-F2448659FAD7}"/>
              </a:ext>
            </a:extLst>
          </p:cNvPr>
          <p:cNvSpPr>
            <a:spLocks noGrp="1"/>
          </p:cNvSpPr>
          <p:nvPr>
            <p:ph type="ftr" sz="quarter" idx="3"/>
          </p:nvPr>
        </p:nvSpPr>
        <p:spPr/>
        <p:txBody>
          <a:bodyPr/>
          <a:lstStyle/>
          <a:p>
            <a:r>
              <a:rPr lang="en-US"/>
              <a:t>SOMAH Second Triennial Evaluation Public Webinar</a:t>
            </a:r>
          </a:p>
        </p:txBody>
      </p:sp>
      <p:graphicFrame>
        <p:nvGraphicFramePr>
          <p:cNvPr id="6" name="Table 5">
            <a:extLst>
              <a:ext uri="{FF2B5EF4-FFF2-40B4-BE49-F238E27FC236}">
                <a16:creationId xmlns:a16="http://schemas.microsoft.com/office/drawing/2014/main" id="{DAEBED3B-6894-29E0-2584-C3CF940BA87B}"/>
              </a:ext>
            </a:extLst>
          </p:cNvPr>
          <p:cNvGraphicFramePr>
            <a:graphicFrameLocks noGrp="1"/>
          </p:cNvGraphicFramePr>
          <p:nvPr>
            <p:extLst>
              <p:ext uri="{D42A27DB-BD31-4B8C-83A1-F6EECF244321}">
                <p14:modId xmlns:p14="http://schemas.microsoft.com/office/powerpoint/2010/main" val="804038921"/>
              </p:ext>
            </p:extLst>
          </p:nvPr>
        </p:nvGraphicFramePr>
        <p:xfrm>
          <a:off x="1572566" y="2627883"/>
          <a:ext cx="5088783" cy="1344256"/>
        </p:xfrm>
        <a:graphic>
          <a:graphicData uri="http://schemas.openxmlformats.org/drawingml/2006/table">
            <a:tbl>
              <a:tblPr firstRow="1">
                <a:tableStyleId>{5C22544A-7EE6-4342-B048-85BDC9FD1C3A}</a:tableStyleId>
              </a:tblPr>
              <a:tblGrid>
                <a:gridCol w="634726">
                  <a:extLst>
                    <a:ext uri="{9D8B030D-6E8A-4147-A177-3AD203B41FA5}">
                      <a16:colId xmlns:a16="http://schemas.microsoft.com/office/drawing/2014/main" val="1538574865"/>
                    </a:ext>
                  </a:extLst>
                </a:gridCol>
                <a:gridCol w="2133348">
                  <a:extLst>
                    <a:ext uri="{9D8B030D-6E8A-4147-A177-3AD203B41FA5}">
                      <a16:colId xmlns:a16="http://schemas.microsoft.com/office/drawing/2014/main" val="347000853"/>
                    </a:ext>
                  </a:extLst>
                </a:gridCol>
                <a:gridCol w="2320709">
                  <a:extLst>
                    <a:ext uri="{9D8B030D-6E8A-4147-A177-3AD203B41FA5}">
                      <a16:colId xmlns:a16="http://schemas.microsoft.com/office/drawing/2014/main" val="1474291954"/>
                    </a:ext>
                  </a:extLst>
                </a:gridCol>
              </a:tblGrid>
              <a:tr h="644354">
                <a:tc>
                  <a:txBody>
                    <a:bodyPr/>
                    <a:lstStyle/>
                    <a:p>
                      <a:pPr algn="ctr" fontAlgn="ctr"/>
                      <a:r>
                        <a:rPr lang="en-US" sz="1100" b="1" u="none" strike="noStrike" dirty="0">
                          <a:effectLst/>
                        </a:rPr>
                        <a:t>Utility</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en-US" sz="1100" b="1" u="none" strike="noStrike" dirty="0">
                          <a:effectLst/>
                        </a:rPr>
                        <a:t>Estimated Monthly Difference in Post Period</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en-US" sz="1100" b="1" u="none" strike="noStrike" dirty="0">
                          <a:effectLst/>
                        </a:rPr>
                        <a:t>% of Avg weather normalized consumption in pre-period</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extLst>
                  <a:ext uri="{0D108BD9-81ED-4DB2-BD59-A6C34878D82A}">
                    <a16:rowId xmlns:a16="http://schemas.microsoft.com/office/drawing/2014/main" val="1040613725"/>
                  </a:ext>
                </a:extLst>
              </a:tr>
              <a:tr h="244410">
                <a:tc>
                  <a:txBody>
                    <a:bodyPr/>
                    <a:lstStyle/>
                    <a:p>
                      <a:pPr algn="ctr" fontAlgn="ctr"/>
                      <a:r>
                        <a:rPr lang="en-US" sz="1100" u="none" strike="noStrike" dirty="0">
                          <a:effectLst/>
                        </a:rPr>
                        <a:t>PG&amp;E</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en-US" sz="1000" u="none" strike="noStrike" dirty="0">
                          <a:effectLst/>
                        </a:rPr>
                        <a:t>-18.10 kWh</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25534920"/>
                  </a:ext>
                </a:extLst>
              </a:tr>
              <a:tr h="233301">
                <a:tc>
                  <a:txBody>
                    <a:bodyPr/>
                    <a:lstStyle/>
                    <a:p>
                      <a:pPr algn="ctr" fontAlgn="ctr"/>
                      <a:r>
                        <a:rPr lang="en-US" sz="1100" u="none" strike="noStrike" dirty="0">
                          <a:effectLst/>
                        </a:rPr>
                        <a:t>SCE</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en-US" sz="1000" u="none" strike="noStrike" dirty="0">
                          <a:effectLst/>
                        </a:rPr>
                        <a:t>3.35 kWh</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0.96%</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0069276"/>
                  </a:ext>
                </a:extLst>
              </a:tr>
              <a:tr h="222191">
                <a:tc>
                  <a:txBody>
                    <a:bodyPr/>
                    <a:lstStyle/>
                    <a:p>
                      <a:pPr algn="ctr" fontAlgn="ctr"/>
                      <a:r>
                        <a:rPr lang="en-US" sz="1100" u="none" strike="noStrike" dirty="0">
                          <a:effectLst/>
                        </a:rPr>
                        <a:t>SDG&amp;E</a:t>
                      </a:r>
                      <a:endParaRPr lang="en-US" sz="1100" b="1"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en-US" sz="1000" u="none" strike="noStrike" dirty="0">
                          <a:effectLst/>
                        </a:rPr>
                        <a:t>-4.81 kWh</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01274348"/>
                  </a:ext>
                </a:extLst>
              </a:tr>
            </a:tbl>
          </a:graphicData>
        </a:graphic>
      </p:graphicFrame>
    </p:spTree>
    <p:extLst>
      <p:ext uri="{BB962C8B-B14F-4D97-AF65-F5344CB8AC3E}">
        <p14:creationId xmlns:p14="http://schemas.microsoft.com/office/powerpoint/2010/main" val="28998417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5DF0-4FFC-FB8D-055A-5A99688C2737}"/>
              </a:ext>
            </a:extLst>
          </p:cNvPr>
          <p:cNvSpPr>
            <a:spLocks noGrp="1"/>
          </p:cNvSpPr>
          <p:nvPr>
            <p:ph type="title"/>
          </p:nvPr>
        </p:nvSpPr>
        <p:spPr/>
        <p:txBody>
          <a:bodyPr/>
          <a:lstStyle/>
          <a:p>
            <a:r>
              <a:rPr lang="en-US" dirty="0"/>
              <a:t>Environmental Impacts</a:t>
            </a:r>
          </a:p>
        </p:txBody>
      </p:sp>
      <p:sp>
        <p:nvSpPr>
          <p:cNvPr id="3" name="Text Placeholder 2">
            <a:extLst>
              <a:ext uri="{FF2B5EF4-FFF2-40B4-BE49-F238E27FC236}">
                <a16:creationId xmlns:a16="http://schemas.microsoft.com/office/drawing/2014/main" id="{978425B6-8352-5315-85DE-961EA04CB7C4}"/>
              </a:ext>
            </a:extLst>
          </p:cNvPr>
          <p:cNvSpPr>
            <a:spLocks noGrp="1"/>
          </p:cNvSpPr>
          <p:nvPr>
            <p:ph type="body" sz="quarter" idx="15"/>
          </p:nvPr>
        </p:nvSpPr>
        <p:spPr/>
        <p:txBody>
          <a:bodyPr/>
          <a:lstStyle/>
          <a:p>
            <a:r>
              <a:rPr lang="en-US" dirty="0"/>
              <a:t>As SOMAH systems are completed, emissions reductions are beginning to materialize</a:t>
            </a:r>
          </a:p>
        </p:txBody>
      </p:sp>
      <p:sp>
        <p:nvSpPr>
          <p:cNvPr id="4" name="Text Placeholder 3">
            <a:extLst>
              <a:ext uri="{FF2B5EF4-FFF2-40B4-BE49-F238E27FC236}">
                <a16:creationId xmlns:a16="http://schemas.microsoft.com/office/drawing/2014/main" id="{A6189760-0906-A249-D98F-1792A02F3EE8}"/>
              </a:ext>
            </a:extLst>
          </p:cNvPr>
          <p:cNvSpPr>
            <a:spLocks noGrp="1"/>
          </p:cNvSpPr>
          <p:nvPr>
            <p:ph type="body" sz="quarter" idx="16"/>
          </p:nvPr>
        </p:nvSpPr>
        <p:spPr>
          <a:xfrm>
            <a:off x="361950" y="1263650"/>
            <a:ext cx="4051024" cy="2622550"/>
          </a:xfrm>
        </p:spPr>
        <p:txBody>
          <a:bodyPr/>
          <a:lstStyle/>
          <a:p>
            <a:r>
              <a:rPr lang="en-US" b="1" dirty="0"/>
              <a:t>Observed Emissions Reductions</a:t>
            </a:r>
          </a:p>
          <a:p>
            <a:pPr lvl="1"/>
            <a:r>
              <a:rPr lang="en-US" dirty="0"/>
              <a:t>229 metric tons of CO</a:t>
            </a:r>
            <a:r>
              <a:rPr lang="en-US" baseline="-25000" dirty="0"/>
              <a:t>2</a:t>
            </a:r>
            <a:r>
              <a:rPr lang="en-US" dirty="0"/>
              <a:t> in 2021 </a:t>
            </a:r>
          </a:p>
          <a:p>
            <a:pPr lvl="1"/>
            <a:r>
              <a:rPr lang="en-US" dirty="0"/>
              <a:t>2,351 metric tons of CO</a:t>
            </a:r>
            <a:r>
              <a:rPr lang="en-US" baseline="-25000" dirty="0"/>
              <a:t>2</a:t>
            </a:r>
            <a:r>
              <a:rPr lang="en-US" dirty="0"/>
              <a:t> in 2022</a:t>
            </a:r>
          </a:p>
          <a:p>
            <a:r>
              <a:rPr lang="en-US" b="1" dirty="0"/>
              <a:t>Forecasted Emissions Reductions</a:t>
            </a:r>
          </a:p>
          <a:p>
            <a:pPr lvl="1"/>
            <a:r>
              <a:rPr lang="en-US" dirty="0"/>
              <a:t>3,838 metric tons of CO</a:t>
            </a:r>
            <a:r>
              <a:rPr lang="en-US" baseline="-25000" dirty="0"/>
              <a:t>2 </a:t>
            </a:r>
            <a:r>
              <a:rPr lang="en-US" dirty="0"/>
              <a:t>/</a:t>
            </a:r>
            <a:r>
              <a:rPr lang="en-US" dirty="0" err="1"/>
              <a:t>yr</a:t>
            </a:r>
            <a:r>
              <a:rPr lang="en-US" dirty="0"/>
              <a:t> (completed projects)</a:t>
            </a:r>
          </a:p>
          <a:p>
            <a:pPr lvl="1"/>
            <a:r>
              <a:rPr lang="en-US" dirty="0"/>
              <a:t>20,835 metric tons of CO</a:t>
            </a:r>
            <a:r>
              <a:rPr lang="en-US" baseline="-25000" dirty="0"/>
              <a:t>2 </a:t>
            </a:r>
            <a:r>
              <a:rPr lang="en-US" dirty="0"/>
              <a:t>/</a:t>
            </a:r>
            <a:r>
              <a:rPr lang="en-US" dirty="0" err="1"/>
              <a:t>yr</a:t>
            </a:r>
            <a:r>
              <a:rPr lang="en-US" dirty="0"/>
              <a:t> (completed + active projects)</a:t>
            </a:r>
          </a:p>
          <a:p>
            <a:r>
              <a:rPr lang="en-US" b="1" dirty="0"/>
              <a:t>Forecasted Avoided GHG Costs</a:t>
            </a:r>
          </a:p>
          <a:p>
            <a:pPr lvl="1"/>
            <a:r>
              <a:rPr lang="en-US" dirty="0"/>
              <a:t>$101K/</a:t>
            </a:r>
            <a:r>
              <a:rPr lang="en-US" dirty="0" err="1"/>
              <a:t>yr</a:t>
            </a:r>
            <a:r>
              <a:rPr lang="en-US" dirty="0"/>
              <a:t> (completed) </a:t>
            </a:r>
          </a:p>
          <a:p>
            <a:pPr lvl="1"/>
            <a:r>
              <a:rPr lang="en-US" dirty="0"/>
              <a:t>$539K/</a:t>
            </a:r>
            <a:r>
              <a:rPr lang="en-US" dirty="0" err="1"/>
              <a:t>yr</a:t>
            </a:r>
            <a:r>
              <a:rPr lang="en-US" dirty="0"/>
              <a:t> (completed + active)</a:t>
            </a:r>
          </a:p>
          <a:p>
            <a:endParaRPr lang="en-US" dirty="0"/>
          </a:p>
          <a:p>
            <a:endParaRPr lang="en-US" dirty="0"/>
          </a:p>
        </p:txBody>
      </p:sp>
      <p:sp>
        <p:nvSpPr>
          <p:cNvPr id="5" name="Footer Placeholder 4">
            <a:extLst>
              <a:ext uri="{FF2B5EF4-FFF2-40B4-BE49-F238E27FC236}">
                <a16:creationId xmlns:a16="http://schemas.microsoft.com/office/drawing/2014/main" id="{7B8A2B23-9DF5-EC10-5994-07044F4BDDF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
        <p:nvSpPr>
          <p:cNvPr id="8" name="TextBox 7">
            <a:extLst>
              <a:ext uri="{FF2B5EF4-FFF2-40B4-BE49-F238E27FC236}">
                <a16:creationId xmlns:a16="http://schemas.microsoft.com/office/drawing/2014/main" id="{67C3E1D6-FACB-03C4-A402-06E3E8193EC4}"/>
              </a:ext>
            </a:extLst>
          </p:cNvPr>
          <p:cNvSpPr txBox="1"/>
          <p:nvPr/>
        </p:nvSpPr>
        <p:spPr>
          <a:xfrm>
            <a:off x="4501155" y="1615688"/>
            <a:ext cx="3902927" cy="349250"/>
          </a:xfrm>
          <a:prstGeom prst="rect">
            <a:avLst/>
          </a:prstGeom>
        </p:spPr>
        <p:txBody>
          <a:bodyPr wrap="square" rtlCol="0">
            <a:normAutofit/>
          </a:bodyPr>
          <a:lstStyle/>
          <a:p>
            <a:pPr algn="ctr"/>
            <a:r>
              <a:rPr lang="en-US" sz="1400" dirty="0">
                <a:solidFill>
                  <a:schemeClr val="bg1"/>
                </a:solidFill>
                <a:cs typeface="Arial"/>
              </a:rPr>
              <a:t>Observed Emissions Reductions</a:t>
            </a:r>
          </a:p>
        </p:txBody>
      </p:sp>
      <p:pic>
        <p:nvPicPr>
          <p:cNvPr id="7" name="Picture 6" descr="Bar and line chart that shows the observed GHG impacts by month, along with the observed total PV system generation from SOMAH projects.&#10;&#10;Impact increase gradually as more systems are installed. Picks up significantly mid-2022.">
            <a:extLst>
              <a:ext uri="{FF2B5EF4-FFF2-40B4-BE49-F238E27FC236}">
                <a16:creationId xmlns:a16="http://schemas.microsoft.com/office/drawing/2014/main" id="{909A41A3-9D48-D279-9B51-02F6132EA8AD}"/>
              </a:ext>
            </a:extLst>
          </p:cNvPr>
          <p:cNvPicPr>
            <a:picLocks noChangeAspect="1"/>
          </p:cNvPicPr>
          <p:nvPr/>
        </p:nvPicPr>
        <p:blipFill>
          <a:blip r:embed="rId3"/>
          <a:stretch>
            <a:fillRect/>
          </a:stretch>
        </p:blipFill>
        <p:spPr>
          <a:xfrm>
            <a:off x="4313689" y="1803364"/>
            <a:ext cx="4277861" cy="1974398"/>
          </a:xfrm>
          <a:prstGeom prst="rect">
            <a:avLst/>
          </a:prstGeom>
        </p:spPr>
      </p:pic>
    </p:spTree>
    <p:extLst>
      <p:ext uri="{BB962C8B-B14F-4D97-AF65-F5344CB8AC3E}">
        <p14:creationId xmlns:p14="http://schemas.microsoft.com/office/powerpoint/2010/main" val="15383417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128E-1634-D06F-20CB-85539099CBD7}"/>
              </a:ext>
            </a:extLst>
          </p:cNvPr>
          <p:cNvSpPr>
            <a:spLocks noGrp="1"/>
          </p:cNvSpPr>
          <p:nvPr>
            <p:ph type="title"/>
          </p:nvPr>
        </p:nvSpPr>
        <p:spPr/>
        <p:txBody>
          <a:bodyPr/>
          <a:lstStyle/>
          <a:p>
            <a:r>
              <a:rPr lang="en-US" dirty="0"/>
              <a:t>Bill Impacts</a:t>
            </a:r>
          </a:p>
        </p:txBody>
      </p:sp>
      <p:sp>
        <p:nvSpPr>
          <p:cNvPr id="3" name="Text Placeholder 2">
            <a:extLst>
              <a:ext uri="{FF2B5EF4-FFF2-40B4-BE49-F238E27FC236}">
                <a16:creationId xmlns:a16="http://schemas.microsoft.com/office/drawing/2014/main" id="{A097EC09-5B69-BC7A-B2ED-287C0C3DA79A}"/>
              </a:ext>
            </a:extLst>
          </p:cNvPr>
          <p:cNvSpPr>
            <a:spLocks noGrp="1"/>
          </p:cNvSpPr>
          <p:nvPr>
            <p:ph type="body" sz="quarter" idx="15"/>
          </p:nvPr>
        </p:nvSpPr>
        <p:spPr/>
        <p:txBody>
          <a:bodyPr/>
          <a:lstStyle/>
          <a:p>
            <a:r>
              <a:rPr lang="en-US" dirty="0"/>
              <a:t>~60% average monthly bill reductions due to SOMAH systems</a:t>
            </a:r>
          </a:p>
          <a:p>
            <a:endParaRPr lang="en-US" dirty="0"/>
          </a:p>
        </p:txBody>
      </p:sp>
      <p:sp>
        <p:nvSpPr>
          <p:cNvPr id="4" name="Text Placeholder 3">
            <a:extLst>
              <a:ext uri="{FF2B5EF4-FFF2-40B4-BE49-F238E27FC236}">
                <a16:creationId xmlns:a16="http://schemas.microsoft.com/office/drawing/2014/main" id="{B1D40E02-F0DC-7D90-3C00-D8A94EF0458A}"/>
              </a:ext>
            </a:extLst>
          </p:cNvPr>
          <p:cNvSpPr>
            <a:spLocks noGrp="1"/>
          </p:cNvSpPr>
          <p:nvPr>
            <p:ph type="body" sz="quarter" idx="16"/>
          </p:nvPr>
        </p:nvSpPr>
        <p:spPr>
          <a:xfrm>
            <a:off x="361950" y="1263649"/>
            <a:ext cx="8229600" cy="2985621"/>
          </a:xfrm>
        </p:spPr>
        <p:txBody>
          <a:bodyPr/>
          <a:lstStyle/>
          <a:p>
            <a:r>
              <a:rPr lang="en-US" b="1" dirty="0"/>
              <a:t>Estimated Bill Savings in 2022 due to SOMAH system</a:t>
            </a:r>
          </a:p>
          <a:p>
            <a:pPr lvl="1"/>
            <a:r>
              <a:rPr lang="en-US" dirty="0"/>
              <a:t>Tenant - $39 saved per month due to SOMAH system (59%)</a:t>
            </a:r>
          </a:p>
          <a:p>
            <a:pPr lvl="2"/>
            <a:r>
              <a:rPr lang="en-US" dirty="0"/>
              <a:t>CARE: $34 per month (60%)</a:t>
            </a:r>
          </a:p>
          <a:p>
            <a:pPr lvl="2"/>
            <a:r>
              <a:rPr lang="en-US" dirty="0"/>
              <a:t>Non-CARE: $52 per month (57%)</a:t>
            </a:r>
          </a:p>
          <a:p>
            <a:pPr lvl="1"/>
            <a:r>
              <a:rPr lang="en-US" dirty="0"/>
              <a:t>Common Area – $931 per month (58%)</a:t>
            </a:r>
          </a:p>
          <a:p>
            <a:r>
              <a:rPr lang="en-US" b="1" dirty="0"/>
              <a:t>YoY Bill Reductions</a:t>
            </a:r>
          </a:p>
          <a:p>
            <a:pPr lvl="1"/>
            <a:r>
              <a:rPr lang="en-US" dirty="0"/>
              <a:t>Tenant year over year bill reductions were ~50% of SOMAH bill impact (above) in PG&amp;E &amp; SCE and ~70% in SDG&amp;E</a:t>
            </a:r>
          </a:p>
          <a:p>
            <a:pPr lvl="1"/>
            <a:r>
              <a:rPr lang="en-US" dirty="0"/>
              <a:t>Experienced YoY bill reductions were dampened by rate increases and changes in consumption due to weather</a:t>
            </a:r>
          </a:p>
          <a:p>
            <a:endParaRPr lang="en-US" dirty="0"/>
          </a:p>
          <a:p>
            <a:endParaRPr lang="en-US" dirty="0"/>
          </a:p>
        </p:txBody>
      </p:sp>
      <p:sp>
        <p:nvSpPr>
          <p:cNvPr id="5" name="Footer Placeholder 4">
            <a:extLst>
              <a:ext uri="{FF2B5EF4-FFF2-40B4-BE49-F238E27FC236}">
                <a16:creationId xmlns:a16="http://schemas.microsoft.com/office/drawing/2014/main" id="{B3BD8C98-00C2-CAD5-C151-88BC4F300C35}"/>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81811689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Cost-Effectiveness Assessment</a:t>
            </a:r>
          </a:p>
        </p:txBody>
      </p:sp>
      <p:sp>
        <p:nvSpPr>
          <p:cNvPr id="5" name="Footer Placeholder 4">
            <a:extLst>
              <a:ext uri="{FF2B5EF4-FFF2-40B4-BE49-F238E27FC236}">
                <a16:creationId xmlns:a16="http://schemas.microsoft.com/office/drawing/2014/main" id="{97DC6458-FED3-1E23-8BDF-AFFFA7EFB07F}"/>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297547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F149-1708-03E8-425E-91FD995EE889}"/>
              </a:ext>
            </a:extLst>
          </p:cNvPr>
          <p:cNvSpPr>
            <a:spLocks noGrp="1"/>
          </p:cNvSpPr>
          <p:nvPr>
            <p:ph type="title"/>
          </p:nvPr>
        </p:nvSpPr>
        <p:spPr/>
        <p:txBody>
          <a:bodyPr/>
          <a:lstStyle/>
          <a:p>
            <a:r>
              <a:rPr lang="en-US" dirty="0"/>
              <a:t>Cost Effectiveness</a:t>
            </a:r>
          </a:p>
        </p:txBody>
      </p:sp>
      <p:sp>
        <p:nvSpPr>
          <p:cNvPr id="3" name="Text Placeholder 2">
            <a:extLst>
              <a:ext uri="{FF2B5EF4-FFF2-40B4-BE49-F238E27FC236}">
                <a16:creationId xmlns:a16="http://schemas.microsoft.com/office/drawing/2014/main" id="{02638981-3355-02A5-0FDB-0D0442ADDEFD}"/>
              </a:ext>
            </a:extLst>
          </p:cNvPr>
          <p:cNvSpPr>
            <a:spLocks noGrp="1"/>
          </p:cNvSpPr>
          <p:nvPr>
            <p:ph type="body" sz="quarter" idx="15"/>
          </p:nvPr>
        </p:nvSpPr>
        <p:spPr/>
        <p:txBody>
          <a:bodyPr/>
          <a:lstStyle/>
          <a:p>
            <a:r>
              <a:rPr lang="en-US" sz="1800" dirty="0">
                <a:effectLst/>
                <a:latin typeface="+mj-lt"/>
                <a:ea typeface="Calibri" panose="020F0502020204030204" pitchFamily="34" charset="0"/>
                <a:cs typeface="Times New Roman" panose="02020603050405020304" pitchFamily="18" charset="0"/>
              </a:rPr>
              <a:t>Many of SOMAH’s equity benefits not captured by SPM cost-effectiveness tests and may not be easily quantifiable</a:t>
            </a:r>
          </a:p>
        </p:txBody>
      </p:sp>
      <p:sp>
        <p:nvSpPr>
          <p:cNvPr id="5" name="Footer Placeholder 4">
            <a:extLst>
              <a:ext uri="{FF2B5EF4-FFF2-40B4-BE49-F238E27FC236}">
                <a16:creationId xmlns:a16="http://schemas.microsoft.com/office/drawing/2014/main" id="{8B955E93-0CB6-A6A2-FEE6-D33F8E3CB1F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graphicFrame>
        <p:nvGraphicFramePr>
          <p:cNvPr id="6" name="Table 5">
            <a:extLst>
              <a:ext uri="{FF2B5EF4-FFF2-40B4-BE49-F238E27FC236}">
                <a16:creationId xmlns:a16="http://schemas.microsoft.com/office/drawing/2014/main" id="{1A1D73BD-F809-77CC-9E77-06F10875300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47752767"/>
              </p:ext>
            </p:extLst>
          </p:nvPr>
        </p:nvGraphicFramePr>
        <p:xfrm>
          <a:off x="628650" y="2452252"/>
          <a:ext cx="7886701" cy="1379220"/>
        </p:xfrm>
        <a:graphic>
          <a:graphicData uri="http://schemas.openxmlformats.org/drawingml/2006/table">
            <a:tbl>
              <a:tblPr firstRow="1" firstCol="1" bandRow="1">
                <a:tableStyleId>{5C22544A-7EE6-4342-B048-85BDC9FD1C3A}</a:tableStyleId>
              </a:tblPr>
              <a:tblGrid>
                <a:gridCol w="2198812">
                  <a:extLst>
                    <a:ext uri="{9D8B030D-6E8A-4147-A177-3AD203B41FA5}">
                      <a16:colId xmlns:a16="http://schemas.microsoft.com/office/drawing/2014/main" val="3693059546"/>
                    </a:ext>
                  </a:extLst>
                </a:gridCol>
                <a:gridCol w="1895963">
                  <a:extLst>
                    <a:ext uri="{9D8B030D-6E8A-4147-A177-3AD203B41FA5}">
                      <a16:colId xmlns:a16="http://schemas.microsoft.com/office/drawing/2014/main" val="1995287534"/>
                    </a:ext>
                  </a:extLst>
                </a:gridCol>
                <a:gridCol w="1895963">
                  <a:extLst>
                    <a:ext uri="{9D8B030D-6E8A-4147-A177-3AD203B41FA5}">
                      <a16:colId xmlns:a16="http://schemas.microsoft.com/office/drawing/2014/main" val="1101553235"/>
                    </a:ext>
                  </a:extLst>
                </a:gridCol>
                <a:gridCol w="1895963">
                  <a:extLst>
                    <a:ext uri="{9D8B030D-6E8A-4147-A177-3AD203B41FA5}">
                      <a16:colId xmlns:a16="http://schemas.microsoft.com/office/drawing/2014/main" val="766888229"/>
                    </a:ext>
                  </a:extLst>
                </a:gridCol>
              </a:tblGrid>
              <a:tr h="182880">
                <a:tc>
                  <a:txBody>
                    <a:bodyPr/>
                    <a:lstStyle/>
                    <a:p>
                      <a:pPr marL="0" marR="0">
                        <a:spcBef>
                          <a:spcPts val="0"/>
                        </a:spcBef>
                        <a:spcAft>
                          <a:spcPts val="0"/>
                        </a:spcAft>
                      </a:pPr>
                      <a:r>
                        <a:rPr lang="en-US" sz="1200">
                          <a:effectLst/>
                        </a:rPr>
                        <a:t>Utility</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TRC</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sTRC</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RIM</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2602897"/>
                  </a:ext>
                </a:extLst>
              </a:tr>
              <a:tr h="171450">
                <a:tc>
                  <a:txBody>
                    <a:bodyPr/>
                    <a:lstStyle/>
                    <a:p>
                      <a:pPr marL="0" marR="0">
                        <a:spcBef>
                          <a:spcPts val="0"/>
                        </a:spcBef>
                        <a:spcAft>
                          <a:spcPts val="0"/>
                        </a:spcAft>
                      </a:pPr>
                      <a:r>
                        <a:rPr lang="en-US" sz="1000">
                          <a:effectLst/>
                        </a:rPr>
                        <a:t>PG&amp;E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33634"/>
                  </a:ext>
                </a:extLst>
              </a:tr>
              <a:tr h="171450">
                <a:tc>
                  <a:txBody>
                    <a:bodyPr/>
                    <a:lstStyle/>
                    <a:p>
                      <a:pPr marL="0" marR="0">
                        <a:spcBef>
                          <a:spcPts val="0"/>
                        </a:spcBef>
                        <a:spcAft>
                          <a:spcPts val="0"/>
                        </a:spcAft>
                      </a:pPr>
                      <a:r>
                        <a:rPr lang="en-US" sz="1000">
                          <a:effectLst/>
                        </a:rPr>
                        <a:t>SCE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1140991"/>
                  </a:ext>
                </a:extLst>
              </a:tr>
              <a:tr h="171450">
                <a:tc>
                  <a:txBody>
                    <a:bodyPr/>
                    <a:lstStyle/>
                    <a:p>
                      <a:pPr marL="0" marR="0">
                        <a:spcBef>
                          <a:spcPts val="0"/>
                        </a:spcBef>
                        <a:spcAft>
                          <a:spcPts val="0"/>
                        </a:spcAft>
                      </a:pPr>
                      <a:r>
                        <a:rPr lang="en-US" sz="1000">
                          <a:effectLst/>
                        </a:rPr>
                        <a:t>SDG&amp;E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38736"/>
                  </a:ext>
                </a:extLst>
              </a:tr>
              <a:tr h="167640">
                <a:tc>
                  <a:txBody>
                    <a:bodyPr/>
                    <a:lstStyle/>
                    <a:p>
                      <a:pPr marL="0" marR="0">
                        <a:spcBef>
                          <a:spcPts val="0"/>
                        </a:spcBef>
                        <a:spcAft>
                          <a:spcPts val="0"/>
                        </a:spcAft>
                      </a:pPr>
                      <a:r>
                        <a:rPr lang="en-US" sz="1100">
                          <a:effectLst/>
                        </a:rPr>
                        <a:t>SOMAH Total</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0.61</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0.65</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0.19</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6885938"/>
                  </a:ext>
                </a:extLst>
              </a:tr>
              <a:tr h="171450">
                <a:tc>
                  <a:txBody>
                    <a:bodyPr/>
                    <a:lstStyle/>
                    <a:p>
                      <a:pPr marL="0" marR="0">
                        <a:spcBef>
                          <a:spcPts val="0"/>
                        </a:spcBef>
                        <a:spcAft>
                          <a:spcPts val="0"/>
                        </a:spcAft>
                      </a:pPr>
                      <a:r>
                        <a:rPr lang="en-US" sz="1000" dirty="0">
                          <a:effectLst/>
                        </a:rPr>
                        <a:t>25</a:t>
                      </a:r>
                      <a:r>
                        <a:rPr lang="en-US" sz="1000" baseline="30000" dirty="0">
                          <a:effectLst/>
                        </a:rPr>
                        <a:t>th</a:t>
                      </a:r>
                      <a:r>
                        <a:rPr lang="en-US" sz="1000" dirty="0">
                          <a:effectLst/>
                        </a:rPr>
                        <a:t>-75</a:t>
                      </a:r>
                      <a:r>
                        <a:rPr lang="en-US" sz="1000" baseline="30000" dirty="0">
                          <a:effectLst/>
                        </a:rPr>
                        <a:t>th</a:t>
                      </a:r>
                      <a:r>
                        <a:rPr lang="en-US" sz="1000" dirty="0">
                          <a:effectLst/>
                        </a:rPr>
                        <a:t> percentile range</a:t>
                      </a:r>
                      <a:endParaRPr lang="en-US" sz="11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$10,707,971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$13,197,932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$10,592,516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605321"/>
                  </a:ext>
                </a:extLst>
              </a:tr>
              <a:tr h="171450">
                <a:tc>
                  <a:txBody>
                    <a:bodyPr/>
                    <a:lstStyle/>
                    <a:p>
                      <a:pPr marL="0" marR="0">
                        <a:spcBef>
                          <a:spcPts val="0"/>
                        </a:spcBef>
                        <a:spcAft>
                          <a:spcPts val="0"/>
                        </a:spcAft>
                      </a:pPr>
                      <a:r>
                        <a:rPr lang="en-US" sz="1000">
                          <a:effectLst/>
                        </a:rPr>
                        <a:t>NPV Total Benefits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$17,688,059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$20,349,663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$54,976,416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7887682"/>
                  </a:ext>
                </a:extLst>
              </a:tr>
              <a:tr h="171450">
                <a:tc>
                  <a:txBody>
                    <a:bodyPr/>
                    <a:lstStyle/>
                    <a:p>
                      <a:pPr marL="0" marR="0">
                        <a:spcBef>
                          <a:spcPts val="0"/>
                        </a:spcBef>
                        <a:spcAft>
                          <a:spcPts val="0"/>
                        </a:spcAft>
                      </a:pPr>
                      <a:r>
                        <a:rPr lang="en-US" sz="1000">
                          <a:effectLst/>
                        </a:rPr>
                        <a:t>NPV Total Costs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0.49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6211179"/>
                  </a:ext>
                </a:extLst>
              </a:tr>
            </a:tbl>
          </a:graphicData>
        </a:graphic>
      </p:graphicFrame>
      <p:sp>
        <p:nvSpPr>
          <p:cNvPr id="7" name="Text Placeholder 3">
            <a:extLst>
              <a:ext uri="{FF2B5EF4-FFF2-40B4-BE49-F238E27FC236}">
                <a16:creationId xmlns:a16="http://schemas.microsoft.com/office/drawing/2014/main" id="{F8B211AC-28C0-0CFD-658A-DD84FB1D2033}"/>
              </a:ext>
            </a:extLst>
          </p:cNvPr>
          <p:cNvSpPr txBox="1">
            <a:spLocks/>
          </p:cNvSpPr>
          <p:nvPr/>
        </p:nvSpPr>
        <p:spPr>
          <a:xfrm>
            <a:off x="457200" y="1441174"/>
            <a:ext cx="8229600" cy="244423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ea typeface="Calibri" panose="020F0502020204030204" pitchFamily="34" charset="0"/>
                <a:cs typeface="Times New Roman" panose="02020603050405020304" pitchFamily="18" charset="0"/>
              </a:rPr>
              <a:t>Lower program administrative costs would improve TRC, </a:t>
            </a:r>
            <a:r>
              <a:rPr lang="en-US" dirty="0" err="1">
                <a:ea typeface="Calibri" panose="020F0502020204030204" pitchFamily="34" charset="0"/>
                <a:cs typeface="Times New Roman" panose="02020603050405020304" pitchFamily="18" charset="0"/>
              </a:rPr>
              <a:t>sTRC</a:t>
            </a:r>
            <a:r>
              <a:rPr lang="en-US" dirty="0">
                <a:ea typeface="Calibri" panose="020F0502020204030204" pitchFamily="34" charset="0"/>
                <a:cs typeface="Times New Roman" panose="02020603050405020304" pitchFamily="18" charset="0"/>
              </a:rPr>
              <a:t>, and RIM</a:t>
            </a:r>
          </a:p>
          <a:p>
            <a:r>
              <a:rPr lang="en-US" dirty="0">
                <a:cs typeface="Calibri" panose="020F0502020204030204" pitchFamily="34" charset="0"/>
              </a:rPr>
              <a:t>Since SOMAH PV systems contribute to customer bill savings this leads to higher RIM costs and lower overall RIM benefit-to-cost ratios</a:t>
            </a:r>
          </a:p>
        </p:txBody>
      </p:sp>
    </p:spTree>
    <p:extLst>
      <p:ext uri="{BB962C8B-B14F-4D97-AF65-F5344CB8AC3E}">
        <p14:creationId xmlns:p14="http://schemas.microsoft.com/office/powerpoint/2010/main" val="38711507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p:txBody>
          <a:bodyPr/>
          <a:lstStyle/>
          <a:p>
            <a:r>
              <a:rPr lang="en-US" dirty="0"/>
              <a:t>Cost Effectiveness by Ownership Type</a:t>
            </a:r>
          </a:p>
        </p:txBody>
      </p:sp>
      <p:sp>
        <p:nvSpPr>
          <p:cNvPr id="3" name="Text Placeholder 2">
            <a:extLst>
              <a:ext uri="{FF2B5EF4-FFF2-40B4-BE49-F238E27FC236}">
                <a16:creationId xmlns:a16="http://schemas.microsoft.com/office/drawing/2014/main" id="{C0623B21-0073-6BDA-5330-B9C4F46A3FC3}"/>
              </a:ext>
            </a:extLst>
          </p:cNvPr>
          <p:cNvSpPr>
            <a:spLocks noGrp="1"/>
          </p:cNvSpPr>
          <p:nvPr>
            <p:ph type="body" sz="quarter" idx="15"/>
          </p:nvPr>
        </p:nvSpPr>
        <p:spPr/>
        <p:txBody>
          <a:bodyPr/>
          <a:lstStyle/>
          <a:p>
            <a:r>
              <a:rPr lang="en-US" dirty="0">
                <a:latin typeface="+mj-lt"/>
              </a:rPr>
              <a:t>Third Party Owned (TPO) vs Host Customer Owned (HCO)</a:t>
            </a:r>
          </a:p>
          <a:p>
            <a:endParaRPr lang="en-US" dirty="0">
              <a:latin typeface="+mj-lt"/>
            </a:endParaRPr>
          </a:p>
        </p:txBody>
      </p:sp>
      <p:sp>
        <p:nvSpPr>
          <p:cNvPr id="4" name="Text Placeholder 3">
            <a:extLst>
              <a:ext uri="{FF2B5EF4-FFF2-40B4-BE49-F238E27FC236}">
                <a16:creationId xmlns:a16="http://schemas.microsoft.com/office/drawing/2014/main" id="{52AA6D46-A252-3842-3DFE-395F4CDBD491}"/>
              </a:ext>
            </a:extLst>
          </p:cNvPr>
          <p:cNvSpPr>
            <a:spLocks noGrp="1"/>
          </p:cNvSpPr>
          <p:nvPr>
            <p:ph type="body" sz="quarter" idx="16"/>
          </p:nvPr>
        </p:nvSpPr>
        <p:spPr/>
        <p:txBody>
          <a:bodyPr/>
          <a:lstStyle/>
          <a:p>
            <a:r>
              <a:rPr lang="en-US" dirty="0">
                <a:cs typeface="Times New Roman" panose="02020603050405020304" pitchFamily="18" charset="0"/>
              </a:rPr>
              <a:t>TPO higher benefit-cost ratio likely driven by ability to take advantage of ITC</a:t>
            </a:r>
          </a:p>
          <a:p>
            <a:r>
              <a:rPr lang="en-US" dirty="0">
                <a:cs typeface="Times New Roman" panose="02020603050405020304" pitchFamily="18" charset="0"/>
              </a:rPr>
              <a:t>Administrative costs potentially lower for TPO (not captured in analysis), would lead to even higher benefit-cost ratios for TPO</a:t>
            </a:r>
            <a:endParaRPr lang="en-US" dirty="0"/>
          </a:p>
          <a:p>
            <a:endParaRPr lang="en-US" dirty="0"/>
          </a:p>
        </p:txBody>
      </p:sp>
      <p:sp>
        <p:nvSpPr>
          <p:cNvPr id="5" name="Footer Placeholder 4">
            <a:extLst>
              <a:ext uri="{FF2B5EF4-FFF2-40B4-BE49-F238E27FC236}">
                <a16:creationId xmlns:a16="http://schemas.microsoft.com/office/drawing/2014/main" id="{0E7DB1F8-69D1-C477-CB36-8D483963664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pic>
        <p:nvPicPr>
          <p:cNvPr id="6" name="Picture 5" descr="Bar chart that shows TRC, sTRC, and RIM benefit-cost ratio by ownership type (Third Party Owned vs Host Customer Owned). &#10;&#10;The TRC cost-benefit ratio for TPO projects is significantly higher than the TRC for HCO projects (0.66 and 0.38, respectively). sTRC is also significantly higher for TPO. &#10;&#10;RIM is slightly higher for TPO (0.19 vs 0.15)">
            <a:extLst>
              <a:ext uri="{FF2B5EF4-FFF2-40B4-BE49-F238E27FC236}">
                <a16:creationId xmlns:a16="http://schemas.microsoft.com/office/drawing/2014/main" id="{F17130A1-4265-8D2F-AF10-A596952C2F35}"/>
              </a:ext>
            </a:extLst>
          </p:cNvPr>
          <p:cNvPicPr>
            <a:picLocks noChangeAspect="1"/>
          </p:cNvPicPr>
          <p:nvPr/>
        </p:nvPicPr>
        <p:blipFill>
          <a:blip r:embed="rId3"/>
          <a:stretch>
            <a:fillRect/>
          </a:stretch>
        </p:blipFill>
        <p:spPr>
          <a:xfrm>
            <a:off x="2115661" y="2399661"/>
            <a:ext cx="4225318" cy="1950148"/>
          </a:xfrm>
          <a:prstGeom prst="rect">
            <a:avLst/>
          </a:prstGeom>
        </p:spPr>
      </p:pic>
    </p:spTree>
    <p:extLst>
      <p:ext uri="{BB962C8B-B14F-4D97-AF65-F5344CB8AC3E}">
        <p14:creationId xmlns:p14="http://schemas.microsoft.com/office/powerpoint/2010/main" val="7503993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Recommendations </a:t>
            </a:r>
          </a:p>
        </p:txBody>
      </p:sp>
      <p:sp>
        <p:nvSpPr>
          <p:cNvPr id="5" name="Footer Placeholder 4">
            <a:extLst>
              <a:ext uri="{FF2B5EF4-FFF2-40B4-BE49-F238E27FC236}">
                <a16:creationId xmlns:a16="http://schemas.microsoft.com/office/drawing/2014/main" id="{97DC6458-FED3-1E23-8BDF-AFFFA7EFB07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41017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525-6CA8-0909-B1C3-034FAD14CCB2}"/>
              </a:ext>
            </a:extLst>
          </p:cNvPr>
          <p:cNvSpPr>
            <a:spLocks noGrp="1"/>
          </p:cNvSpPr>
          <p:nvPr>
            <p:ph type="title"/>
          </p:nvPr>
        </p:nvSpPr>
        <p:spPr/>
        <p:txBody>
          <a:bodyPr/>
          <a:lstStyle/>
          <a:p>
            <a:r>
              <a:rPr lang="en-US" dirty="0"/>
              <a:t>Recommendations</a:t>
            </a:r>
          </a:p>
        </p:txBody>
      </p:sp>
      <p:sp>
        <p:nvSpPr>
          <p:cNvPr id="4" name="Text Placeholder 3">
            <a:extLst>
              <a:ext uri="{FF2B5EF4-FFF2-40B4-BE49-F238E27FC236}">
                <a16:creationId xmlns:a16="http://schemas.microsoft.com/office/drawing/2014/main" id="{7E7813D6-B35D-F38B-686B-F5391D22A4BA}"/>
              </a:ext>
            </a:extLst>
          </p:cNvPr>
          <p:cNvSpPr>
            <a:spLocks noGrp="1"/>
          </p:cNvSpPr>
          <p:nvPr>
            <p:ph type="body" sz="quarter" idx="16"/>
          </p:nvPr>
        </p:nvSpPr>
        <p:spPr>
          <a:xfrm>
            <a:off x="361950" y="1263650"/>
            <a:ext cx="8229600" cy="3262313"/>
          </a:xfrm>
        </p:spPr>
        <p:txBody>
          <a:bodyPr numCol="3"/>
          <a:lstStyle/>
          <a:p>
            <a:pPr marL="0" indent="0">
              <a:buNone/>
            </a:pPr>
            <a:r>
              <a:rPr lang="en-US" sz="1200" b="1" u="sng" dirty="0"/>
              <a:t>Contractor Barriers:</a:t>
            </a:r>
          </a:p>
          <a:p>
            <a:r>
              <a:rPr lang="en-US" sz="1200" dirty="0"/>
              <a:t>Conduct greater outreach to contractors to ensure they are aware of all available SOMAH resources and to reduce administrative burden. </a:t>
            </a:r>
          </a:p>
          <a:p>
            <a:r>
              <a:rPr lang="en-US" sz="1200" dirty="0"/>
              <a:t>Establish a well-understood communication channel for program feedback to be shared with the PA and the CPUC.</a:t>
            </a:r>
          </a:p>
          <a:p>
            <a:r>
              <a:rPr lang="en-US" sz="1200" dirty="0"/>
              <a:t>Increase marketing of the progress payment pathway and/or set as the default</a:t>
            </a:r>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b="1" u="sng" dirty="0"/>
              <a:t>Property Owner Barriers:</a:t>
            </a:r>
          </a:p>
          <a:p>
            <a:r>
              <a:rPr lang="en-US" sz="1200" dirty="0"/>
              <a:t>Prioritize direct outreach to non-participating property owners to ensure they are aware of and knowledgeable about the program.</a:t>
            </a:r>
          </a:p>
          <a:p>
            <a:r>
              <a:rPr lang="en-US" sz="1200" dirty="0"/>
              <a:t>Increase engagement with property owners using HCO</a:t>
            </a:r>
          </a:p>
          <a:p>
            <a:r>
              <a:rPr lang="en-US" sz="1200" dirty="0"/>
              <a:t>Prioritize outreach to potentially “recoverable” cancelled applications</a:t>
            </a:r>
          </a:p>
          <a:p>
            <a:pPr marL="0" indent="0">
              <a:buNone/>
            </a:pPr>
            <a:endParaRPr lang="en-US" sz="1200" b="1" u="sng" dirty="0"/>
          </a:p>
          <a:p>
            <a:pPr marL="0" indent="0">
              <a:buNone/>
            </a:pPr>
            <a:endParaRPr lang="en-US" sz="1200" b="1" u="sng" dirty="0"/>
          </a:p>
          <a:p>
            <a:pPr marL="0" indent="0">
              <a:buNone/>
            </a:pPr>
            <a:endParaRPr lang="en-US" sz="1200" b="1" u="sng" dirty="0"/>
          </a:p>
          <a:p>
            <a:pPr marL="0" indent="0">
              <a:buNone/>
            </a:pPr>
            <a:endParaRPr lang="en-US" sz="1200" b="1" u="sng" dirty="0"/>
          </a:p>
          <a:p>
            <a:pPr marL="0" indent="0">
              <a:buNone/>
            </a:pPr>
            <a:endParaRPr lang="en-US" sz="1200" b="1" u="sng" dirty="0"/>
          </a:p>
          <a:p>
            <a:pPr marL="0" indent="0">
              <a:buNone/>
            </a:pPr>
            <a:endParaRPr lang="en-US" sz="1200" b="1" u="sng" dirty="0"/>
          </a:p>
          <a:p>
            <a:pPr marL="0" indent="0">
              <a:buNone/>
            </a:pPr>
            <a:r>
              <a:rPr lang="en-US" sz="1200" b="1" u="sng" dirty="0"/>
              <a:t>Impact:</a:t>
            </a:r>
          </a:p>
          <a:p>
            <a:r>
              <a:rPr lang="en-US" sz="1200" dirty="0"/>
              <a:t>Track and report SOMAH bill credits as a secondary measure of data quality and system performance</a:t>
            </a:r>
          </a:p>
          <a:p>
            <a:r>
              <a:rPr lang="en-US" sz="1200" dirty="0"/>
              <a:t>Increase SOMAH PA monitoring threshold that flags underperforming systems and consider additional system performance enforcement measures</a:t>
            </a:r>
          </a:p>
          <a:p>
            <a:endParaRPr lang="en-US" sz="1200" dirty="0"/>
          </a:p>
        </p:txBody>
      </p:sp>
      <p:sp>
        <p:nvSpPr>
          <p:cNvPr id="5" name="Footer Placeholder 4">
            <a:extLst>
              <a:ext uri="{FF2B5EF4-FFF2-40B4-BE49-F238E27FC236}">
                <a16:creationId xmlns:a16="http://schemas.microsoft.com/office/drawing/2014/main" id="{FD6201DD-8B4C-3C35-8C25-1EF2CDD245EE}"/>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37159329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FF04-D32D-4D93-5635-FFE64B08B8EB}"/>
              </a:ext>
            </a:extLst>
          </p:cNvPr>
          <p:cNvSpPr>
            <a:spLocks noGrp="1"/>
          </p:cNvSpPr>
          <p:nvPr>
            <p:ph type="title"/>
          </p:nvPr>
        </p:nvSpPr>
        <p:spPr/>
        <p:txBody>
          <a:bodyPr/>
          <a:lstStyle/>
          <a:p>
            <a:r>
              <a:rPr lang="en-US" dirty="0"/>
              <a:t>SOMAH Background</a:t>
            </a:r>
          </a:p>
        </p:txBody>
      </p:sp>
      <p:sp>
        <p:nvSpPr>
          <p:cNvPr id="4" name="Text Placeholder 3">
            <a:extLst>
              <a:ext uri="{FF2B5EF4-FFF2-40B4-BE49-F238E27FC236}">
                <a16:creationId xmlns:a16="http://schemas.microsoft.com/office/drawing/2014/main" id="{2A438568-C5B0-C047-F692-D5CC8285C497}"/>
              </a:ext>
            </a:extLst>
          </p:cNvPr>
          <p:cNvSpPr>
            <a:spLocks noGrp="1"/>
          </p:cNvSpPr>
          <p:nvPr>
            <p:ph type="body" sz="quarter" idx="16"/>
          </p:nvPr>
        </p:nvSpPr>
        <p:spPr>
          <a:xfrm>
            <a:off x="361949" y="1088724"/>
            <a:ext cx="8229599" cy="3024346"/>
          </a:xfrm>
        </p:spPr>
        <p:txBody>
          <a:bodyPr/>
          <a:lstStyle/>
          <a:p>
            <a:r>
              <a:rPr lang="en-US" dirty="0"/>
              <a:t>California State Assembly Bill (AB) 693 directed the CPUC to institute a new program intended to make qualifying solar energy systems more accessible to low-income and disadvantaged communities (DACs). In December 2017, the program’s budget and incentive structure were established. </a:t>
            </a:r>
          </a:p>
          <a:p>
            <a:endParaRPr lang="en-US" dirty="0"/>
          </a:p>
          <a:p>
            <a:r>
              <a:rPr lang="en-US" b="1" dirty="0"/>
              <a:t>Goal of 300 MW CEC-AC solar </a:t>
            </a:r>
            <a:r>
              <a:rPr lang="en-US" dirty="0"/>
              <a:t>generating capacity installed in qualified multi-family affordable housing properties </a:t>
            </a:r>
            <a:r>
              <a:rPr lang="en-US" b="1" dirty="0"/>
              <a:t>by December 31, 2030</a:t>
            </a:r>
          </a:p>
          <a:p>
            <a:endParaRPr lang="en-US" b="1" dirty="0"/>
          </a:p>
          <a:p>
            <a:r>
              <a:rPr lang="en-US" dirty="0"/>
              <a:t>The program provides solar incentives to qualifying affordable housing within the service territories of Pacific Gas and Electric Company (</a:t>
            </a:r>
            <a:r>
              <a:rPr lang="en-US" b="1" dirty="0"/>
              <a:t>PG&amp;E</a:t>
            </a:r>
            <a:r>
              <a:rPr lang="en-US" dirty="0"/>
              <a:t>), Southern California Edison Company (</a:t>
            </a:r>
            <a:r>
              <a:rPr lang="en-US" b="1" dirty="0"/>
              <a:t>SCE</a:t>
            </a:r>
            <a:r>
              <a:rPr lang="en-US" dirty="0"/>
              <a:t>), San Diego Gas and Electric (</a:t>
            </a:r>
            <a:r>
              <a:rPr lang="en-US" b="1" dirty="0"/>
              <a:t>SDG&amp;E</a:t>
            </a:r>
            <a:r>
              <a:rPr lang="en-US" dirty="0"/>
              <a:t>), Liberties Utilities Company (</a:t>
            </a:r>
            <a:r>
              <a:rPr lang="en-US" b="1" dirty="0"/>
              <a:t>Liberty</a:t>
            </a:r>
            <a:r>
              <a:rPr lang="en-US" dirty="0"/>
              <a:t>) and </a:t>
            </a:r>
            <a:r>
              <a:rPr lang="en-US" b="1" dirty="0"/>
              <a:t>PacifiCorp</a:t>
            </a:r>
            <a:endParaRPr lang="en-US" dirty="0"/>
          </a:p>
          <a:p>
            <a:endParaRPr lang="en-US" dirty="0"/>
          </a:p>
        </p:txBody>
      </p:sp>
      <p:sp>
        <p:nvSpPr>
          <p:cNvPr id="5" name="Footer Placeholder 4">
            <a:extLst>
              <a:ext uri="{FF2B5EF4-FFF2-40B4-BE49-F238E27FC236}">
                <a16:creationId xmlns:a16="http://schemas.microsoft.com/office/drawing/2014/main" id="{258A37FE-8504-97D3-FFB1-588647E9F718}"/>
              </a:ext>
            </a:extLst>
          </p:cNvPr>
          <p:cNvSpPr>
            <a:spLocks noGrp="1"/>
          </p:cNvSpPr>
          <p:nvPr>
            <p:ph type="ftr" sz="quarter" idx="3"/>
          </p:nvPr>
        </p:nvSpPr>
        <p:spPr/>
        <p:txBody>
          <a:bodyPr/>
          <a:lstStyle/>
          <a:p>
            <a:r>
              <a:rPr lang="en-US"/>
              <a:t>SOMAH Second Triennial Evaluation Public Webinar</a:t>
            </a:r>
          </a:p>
        </p:txBody>
      </p:sp>
    </p:spTree>
    <p:extLst>
      <p:ext uri="{BB962C8B-B14F-4D97-AF65-F5344CB8AC3E}">
        <p14:creationId xmlns:p14="http://schemas.microsoft.com/office/powerpoint/2010/main" val="30853209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Questions</a:t>
            </a:r>
          </a:p>
        </p:txBody>
      </p:sp>
      <p:sp>
        <p:nvSpPr>
          <p:cNvPr id="5" name="Footer Placeholder 4">
            <a:extLst>
              <a:ext uri="{FF2B5EF4-FFF2-40B4-BE49-F238E27FC236}">
                <a16:creationId xmlns:a16="http://schemas.microsoft.com/office/drawing/2014/main" id="{97DC6458-FED3-1E23-8BDF-AFFFA7EFB07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23346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459C-CE1F-93B9-D9B0-79542F590C13}"/>
              </a:ext>
            </a:extLst>
          </p:cNvPr>
          <p:cNvSpPr>
            <a:spLocks noGrp="1"/>
          </p:cNvSpPr>
          <p:nvPr>
            <p:ph type="title" idx="4294967295"/>
          </p:nvPr>
        </p:nvSpPr>
        <p:spPr>
          <a:xfrm>
            <a:off x="0" y="-993775"/>
            <a:ext cx="7886700" cy="993775"/>
          </a:xfrm>
          <a:prstGeom prst="rect">
            <a:avLst/>
          </a:prstGeom>
        </p:spPr>
        <p:txBody>
          <a:bodyPr anchor="b"/>
          <a:lstStyle/>
          <a:p>
            <a:r>
              <a:rPr lang="en-US" dirty="0"/>
              <a:t>Thank You</a:t>
            </a:r>
          </a:p>
        </p:txBody>
      </p:sp>
    </p:spTree>
    <p:extLst>
      <p:ext uri="{BB962C8B-B14F-4D97-AF65-F5344CB8AC3E}">
        <p14:creationId xmlns:p14="http://schemas.microsoft.com/office/powerpoint/2010/main" val="424501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9FDF-841A-3B3D-5ECC-740768DA3A53}"/>
              </a:ext>
            </a:extLst>
          </p:cNvPr>
          <p:cNvSpPr>
            <a:spLocks noGrp="1"/>
          </p:cNvSpPr>
          <p:nvPr>
            <p:ph type="title"/>
          </p:nvPr>
        </p:nvSpPr>
        <p:spPr/>
        <p:txBody>
          <a:bodyPr/>
          <a:lstStyle/>
          <a:p>
            <a:r>
              <a:rPr lang="en-US" dirty="0"/>
              <a:t>SOMAH Background - Incentives</a:t>
            </a:r>
          </a:p>
        </p:txBody>
      </p:sp>
      <p:sp>
        <p:nvSpPr>
          <p:cNvPr id="4" name="Text Placeholder 3">
            <a:extLst>
              <a:ext uri="{FF2B5EF4-FFF2-40B4-BE49-F238E27FC236}">
                <a16:creationId xmlns:a16="http://schemas.microsoft.com/office/drawing/2014/main" id="{90751362-8B98-6017-4A25-F6B5611AD992}"/>
              </a:ext>
            </a:extLst>
          </p:cNvPr>
          <p:cNvSpPr>
            <a:spLocks noGrp="1"/>
          </p:cNvSpPr>
          <p:nvPr>
            <p:ph type="body" sz="quarter" idx="16"/>
          </p:nvPr>
        </p:nvSpPr>
        <p:spPr>
          <a:xfrm>
            <a:off x="361950" y="1263649"/>
            <a:ext cx="5044937" cy="3034025"/>
          </a:xfrm>
        </p:spPr>
        <p:txBody>
          <a:bodyPr/>
          <a:lstStyle/>
          <a:p>
            <a:r>
              <a:rPr lang="en-US" dirty="0"/>
              <a:t>D.23-03-007 </a:t>
            </a:r>
            <a:r>
              <a:rPr lang="en-US" dirty="0">
                <a:solidFill>
                  <a:srgbClr val="97B23E"/>
                </a:solidFill>
              </a:rPr>
              <a:t>increased SOMAH incentive </a:t>
            </a:r>
            <a:r>
              <a:rPr lang="en-US" dirty="0"/>
              <a:t>levels above original level</a:t>
            </a:r>
          </a:p>
          <a:p>
            <a:r>
              <a:rPr lang="en-US" dirty="0"/>
              <a:t>Two incentive payment options:</a:t>
            </a:r>
          </a:p>
          <a:p>
            <a:pPr lvl="1"/>
            <a:r>
              <a:rPr lang="en-US" b="1" dirty="0"/>
              <a:t>100% of incentive </a:t>
            </a:r>
            <a:r>
              <a:rPr lang="en-US" dirty="0"/>
              <a:t>after install, Permission to Operate (PTO), and fulfilled all SOMAH requirements</a:t>
            </a:r>
          </a:p>
          <a:p>
            <a:pPr lvl="1"/>
            <a:r>
              <a:rPr lang="en-US" b="1" dirty="0"/>
              <a:t>60% progress payment </a:t>
            </a:r>
            <a:r>
              <a:rPr lang="en-US" dirty="0"/>
              <a:t>once the equipment is installed, but prior to receiving PTO (opt-in)</a:t>
            </a:r>
          </a:p>
          <a:p>
            <a:endParaRPr lang="en-US" dirty="0">
              <a:solidFill>
                <a:srgbClr val="97B23E"/>
              </a:solidFill>
            </a:endParaRPr>
          </a:p>
        </p:txBody>
      </p:sp>
      <p:sp>
        <p:nvSpPr>
          <p:cNvPr id="5" name="Footer Placeholder 4">
            <a:extLst>
              <a:ext uri="{FF2B5EF4-FFF2-40B4-BE49-F238E27FC236}">
                <a16:creationId xmlns:a16="http://schemas.microsoft.com/office/drawing/2014/main" id="{246B2625-D392-48B1-88E6-B85B6CC7486B}"/>
              </a:ext>
            </a:extLst>
          </p:cNvPr>
          <p:cNvSpPr>
            <a:spLocks noGrp="1"/>
          </p:cNvSpPr>
          <p:nvPr>
            <p:ph type="ftr" sz="quarter" idx="3"/>
          </p:nvPr>
        </p:nvSpPr>
        <p:spPr/>
        <p:txBody>
          <a:bodyPr/>
          <a:lstStyle/>
          <a:p>
            <a:r>
              <a:rPr lang="en-US"/>
              <a:t>SOMAH Second Triennial Evaluation Public Webinar</a:t>
            </a:r>
          </a:p>
        </p:txBody>
      </p:sp>
      <p:pic>
        <p:nvPicPr>
          <p:cNvPr id="6" name="Picture 5" descr="Two charts that show the Tenant and Common Area $ per AC Watt. Charts show the $ per AC Watt in March 2020 and onwards is higher than it was at July 2019-June 2020. &#10;&#10;The data in this chart is found in Table 4-12 of the Evaluation Report. &#10;&#10;">
            <a:extLst>
              <a:ext uri="{FF2B5EF4-FFF2-40B4-BE49-F238E27FC236}">
                <a16:creationId xmlns:a16="http://schemas.microsoft.com/office/drawing/2014/main" id="{C3E2427B-A6F2-70DD-F534-258AB1264592}"/>
              </a:ext>
            </a:extLst>
          </p:cNvPr>
          <p:cNvPicPr>
            <a:picLocks noChangeAspect="1"/>
          </p:cNvPicPr>
          <p:nvPr/>
        </p:nvPicPr>
        <p:blipFill>
          <a:blip r:embed="rId3"/>
          <a:stretch>
            <a:fillRect/>
          </a:stretch>
        </p:blipFill>
        <p:spPr>
          <a:xfrm>
            <a:off x="5316998" y="850589"/>
            <a:ext cx="3147338" cy="3447085"/>
          </a:xfrm>
          <a:prstGeom prst="rect">
            <a:avLst/>
          </a:prstGeom>
        </p:spPr>
      </p:pic>
    </p:spTree>
    <p:extLst>
      <p:ext uri="{BB962C8B-B14F-4D97-AF65-F5344CB8AC3E}">
        <p14:creationId xmlns:p14="http://schemas.microsoft.com/office/powerpoint/2010/main" val="28588949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81E1-6984-1701-DA1B-E330E3E9DBEC}"/>
              </a:ext>
            </a:extLst>
          </p:cNvPr>
          <p:cNvSpPr>
            <a:spLocks noGrp="1"/>
          </p:cNvSpPr>
          <p:nvPr>
            <p:ph type="title"/>
          </p:nvPr>
        </p:nvSpPr>
        <p:spPr/>
        <p:txBody>
          <a:bodyPr/>
          <a:lstStyle/>
          <a:p>
            <a:r>
              <a:rPr lang="en-US" dirty="0"/>
              <a:t>Evaluation Objectives</a:t>
            </a:r>
          </a:p>
        </p:txBody>
      </p:sp>
      <p:sp>
        <p:nvSpPr>
          <p:cNvPr id="3" name="Text Placeholder 2">
            <a:extLst>
              <a:ext uri="{FF2B5EF4-FFF2-40B4-BE49-F238E27FC236}">
                <a16:creationId xmlns:a16="http://schemas.microsoft.com/office/drawing/2014/main" id="{468B0849-3C7B-0B0A-FC34-199A27AB4E1C}"/>
              </a:ext>
            </a:extLst>
          </p:cNvPr>
          <p:cNvSpPr>
            <a:spLocks noGrp="1"/>
          </p:cNvSpPr>
          <p:nvPr>
            <p:ph type="body" sz="quarter" idx="15"/>
          </p:nvPr>
        </p:nvSpPr>
        <p:spPr/>
        <p:txBody>
          <a:bodyPr/>
          <a:lstStyle/>
          <a:p>
            <a:r>
              <a:rPr lang="en-US" dirty="0"/>
              <a:t>Primary objectives </a:t>
            </a:r>
          </a:p>
        </p:txBody>
      </p:sp>
      <p:sp>
        <p:nvSpPr>
          <p:cNvPr id="4" name="Text Placeholder 3">
            <a:extLst>
              <a:ext uri="{FF2B5EF4-FFF2-40B4-BE49-F238E27FC236}">
                <a16:creationId xmlns:a16="http://schemas.microsoft.com/office/drawing/2014/main" id="{178C6A30-4BB4-EF7A-3C75-5FDB2BCC9909}"/>
              </a:ext>
            </a:extLst>
          </p:cNvPr>
          <p:cNvSpPr>
            <a:spLocks noGrp="1"/>
          </p:cNvSpPr>
          <p:nvPr>
            <p:ph type="body" sz="quarter" idx="16"/>
          </p:nvPr>
        </p:nvSpPr>
        <p:spPr/>
        <p:txBody>
          <a:bodyPr/>
          <a:lstStyle/>
          <a:p>
            <a:pPr fontAlgn="base"/>
            <a:r>
              <a:rPr lang="en-US" b="1" i="0" u="sng" dirty="0">
                <a:effectLst/>
              </a:rPr>
              <a:t>Objective 1</a:t>
            </a:r>
            <a:r>
              <a:rPr lang="en-US" b="0" i="0" dirty="0">
                <a:effectLst/>
              </a:rPr>
              <a:t>: Assess progress towards the program goals and metrics, determine cost-effectiveness, and meet legislative reporting requirements </a:t>
            </a:r>
          </a:p>
          <a:p>
            <a:pPr fontAlgn="base"/>
            <a:endParaRPr lang="en-US" b="0" i="0" dirty="0">
              <a:effectLst/>
            </a:endParaRPr>
          </a:p>
          <a:p>
            <a:pPr fontAlgn="base"/>
            <a:r>
              <a:rPr lang="en-US" b="1" i="0" u="sng" dirty="0">
                <a:effectLst/>
              </a:rPr>
              <a:t>Objective 2</a:t>
            </a:r>
            <a:r>
              <a:rPr lang="en-US" b="0" i="0" dirty="0">
                <a:effectLst/>
              </a:rPr>
              <a:t>: Determine electrical system benefits, environmental benefits, workforce outcomes, and customer/participant outcomes  </a:t>
            </a:r>
          </a:p>
          <a:p>
            <a:pPr fontAlgn="base"/>
            <a:endParaRPr lang="en-US" b="0" i="0" dirty="0">
              <a:effectLst/>
            </a:endParaRPr>
          </a:p>
          <a:p>
            <a:pPr fontAlgn="base"/>
            <a:r>
              <a:rPr lang="en-US" b="1" i="0" u="sng" dirty="0">
                <a:effectLst/>
              </a:rPr>
              <a:t>Objective 3</a:t>
            </a:r>
            <a:r>
              <a:rPr lang="en-US" b="0" i="0" dirty="0">
                <a:effectLst/>
              </a:rPr>
              <a:t>: Progress meeting past evaluations’ recommendations and identify recommendations for improving the program to meet its goals  </a:t>
            </a:r>
          </a:p>
          <a:p>
            <a:endParaRPr lang="en-US" dirty="0"/>
          </a:p>
        </p:txBody>
      </p:sp>
      <p:sp>
        <p:nvSpPr>
          <p:cNvPr id="5" name="Footer Placeholder 4">
            <a:extLst>
              <a:ext uri="{FF2B5EF4-FFF2-40B4-BE49-F238E27FC236}">
                <a16:creationId xmlns:a16="http://schemas.microsoft.com/office/drawing/2014/main" id="{64B65CEE-35A6-B5CC-360F-12FFC8BA0699}"/>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sz="900"/>
              <a:t>SOMAH Second Triennial Evaluation Public Webinar</a:t>
            </a:r>
          </a:p>
        </p:txBody>
      </p:sp>
    </p:spTree>
    <p:extLst>
      <p:ext uri="{BB962C8B-B14F-4D97-AF65-F5344CB8AC3E}">
        <p14:creationId xmlns:p14="http://schemas.microsoft.com/office/powerpoint/2010/main" val="14671677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9931-44E8-498A-E961-BA0E997471AA}"/>
              </a:ext>
            </a:extLst>
          </p:cNvPr>
          <p:cNvSpPr>
            <a:spLocks noGrp="1"/>
          </p:cNvSpPr>
          <p:nvPr>
            <p:ph type="title"/>
          </p:nvPr>
        </p:nvSpPr>
        <p:spPr/>
        <p:txBody>
          <a:bodyPr/>
          <a:lstStyle/>
          <a:p>
            <a:r>
              <a:rPr lang="en-US" dirty="0"/>
              <a:t>Research Areas</a:t>
            </a:r>
          </a:p>
        </p:txBody>
      </p:sp>
      <p:sp>
        <p:nvSpPr>
          <p:cNvPr id="5" name="Footer Placeholder 4">
            <a:extLst>
              <a:ext uri="{FF2B5EF4-FFF2-40B4-BE49-F238E27FC236}">
                <a16:creationId xmlns:a16="http://schemas.microsoft.com/office/drawing/2014/main" id="{B060508A-0E66-072A-50B7-3DF157612A5C}"/>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SOMAH Second Triennial Evaluation Public Webinar</a:t>
            </a:r>
          </a:p>
        </p:txBody>
      </p:sp>
      <p:pic>
        <p:nvPicPr>
          <p:cNvPr id="1030" name="Picture 6" descr="1) Participation Assessment: Quantify and classify program participation&#10;&#10;2) Process Assessment: Assess progress towards minimizing barriers to participation and possible other areas for improvement.&#10;&#10;3) Impact Assessment: Estimate energy, environmental and economic impacts; Assess PV generation and change in electricity consumption post-SOMAH&#10;&#10;4 - Cost Effectiveness Assessment: Determine SOMAH Cost Effectiveness using California Standard Practice Manual tests&#10;">
            <a:extLst>
              <a:ext uri="{FF2B5EF4-FFF2-40B4-BE49-F238E27FC236}">
                <a16:creationId xmlns:a16="http://schemas.microsoft.com/office/drawing/2014/main" id="{F1CC58FD-0F4B-E7FB-25A4-B47C757624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64" b="10877"/>
          <a:stretch/>
        </p:blipFill>
        <p:spPr bwMode="auto">
          <a:xfrm>
            <a:off x="1326125" y="1003283"/>
            <a:ext cx="6491749" cy="314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479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0128-93CB-1FAD-5C24-54447FEFC8C0}"/>
              </a:ext>
            </a:extLst>
          </p:cNvPr>
          <p:cNvSpPr>
            <a:spLocks noGrp="1"/>
          </p:cNvSpPr>
          <p:nvPr>
            <p:ph type="title"/>
          </p:nvPr>
        </p:nvSpPr>
        <p:spPr>
          <a:xfrm>
            <a:off x="361950" y="1803205"/>
            <a:ext cx="8229600" cy="523220"/>
          </a:xfrm>
        </p:spPr>
        <p:txBody>
          <a:bodyPr/>
          <a:lstStyle/>
          <a:p>
            <a:pPr algn="ctr"/>
            <a:r>
              <a:rPr lang="en-US" dirty="0"/>
              <a:t>Participation Assessment</a:t>
            </a:r>
          </a:p>
        </p:txBody>
      </p:sp>
      <p:sp>
        <p:nvSpPr>
          <p:cNvPr id="5" name="Footer Placeholder 4">
            <a:extLst>
              <a:ext uri="{FF2B5EF4-FFF2-40B4-BE49-F238E27FC236}">
                <a16:creationId xmlns:a16="http://schemas.microsoft.com/office/drawing/2014/main" id="{97DC6458-FED3-1E23-8BDF-AFFFA7EFB07F}"/>
              </a:ext>
            </a:extLst>
          </p:cNvPr>
          <p:cNvSpPr>
            <a:spLocks noGrp="1"/>
          </p:cNvSpPr>
          <p:nvPr>
            <p:ph type="ftr" sz="quarter" idx="3"/>
          </p:nvPr>
        </p:nvSpPr>
        <p:spPr/>
        <p:txBody>
          <a:bodyPr/>
          <a:lstStyle/>
          <a:p>
            <a:r>
              <a:rPr lang="en-US" dirty="0"/>
              <a:t>SOMAH Second Triennial Evaluation Public Webinar</a:t>
            </a:r>
          </a:p>
        </p:txBody>
      </p:sp>
      <p:pic>
        <p:nvPicPr>
          <p:cNvPr id="6" name="Picture 5">
            <a:extLst>
              <a:ext uri="{FF2B5EF4-FFF2-40B4-BE49-F238E27FC236}">
                <a16:creationId xmlns:a16="http://schemas.microsoft.com/office/drawing/2014/main" id="{21C7EB3F-F5DB-5C72-D2F4-BE59AAEC8B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5986" y="4687915"/>
            <a:ext cx="1530839" cy="249470"/>
          </a:xfrm>
          <a:prstGeom prst="rect">
            <a:avLst/>
          </a:prstGeom>
        </p:spPr>
      </p:pic>
    </p:spTree>
    <p:extLst>
      <p:ext uri="{BB962C8B-B14F-4D97-AF65-F5344CB8AC3E}">
        <p14:creationId xmlns:p14="http://schemas.microsoft.com/office/powerpoint/2010/main" val="39480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p:txBody>
          <a:bodyPr/>
          <a:lstStyle/>
          <a:p>
            <a:r>
              <a:rPr lang="en-US" dirty="0"/>
              <a:t>Application History</a:t>
            </a:r>
          </a:p>
        </p:txBody>
      </p:sp>
      <p:sp>
        <p:nvSpPr>
          <p:cNvPr id="3" name="Text Placeholder 2">
            <a:extLst>
              <a:ext uri="{FF2B5EF4-FFF2-40B4-BE49-F238E27FC236}">
                <a16:creationId xmlns:a16="http://schemas.microsoft.com/office/drawing/2014/main" id="{C0623B21-0073-6BDA-5330-B9C4F46A3FC3}"/>
              </a:ext>
            </a:extLst>
          </p:cNvPr>
          <p:cNvSpPr>
            <a:spLocks noGrp="1"/>
          </p:cNvSpPr>
          <p:nvPr>
            <p:ph type="body" sz="quarter" idx="15"/>
          </p:nvPr>
        </p:nvSpPr>
        <p:spPr/>
        <p:txBody>
          <a:bodyPr/>
          <a:lstStyle/>
          <a:p>
            <a:r>
              <a:rPr lang="en-US" dirty="0"/>
              <a:t>Cumulative SOMAH applications and capacity since program inception</a:t>
            </a:r>
          </a:p>
        </p:txBody>
      </p:sp>
      <p:sp>
        <p:nvSpPr>
          <p:cNvPr id="5" name="Footer Placeholder 4">
            <a:extLst>
              <a:ext uri="{FF2B5EF4-FFF2-40B4-BE49-F238E27FC236}">
                <a16:creationId xmlns:a16="http://schemas.microsoft.com/office/drawing/2014/main" id="{0E7DB1F8-69D1-C477-CB36-8D483963664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sp>
        <p:nvSpPr>
          <p:cNvPr id="4" name="Speech Bubble: Rectangle 3">
            <a:extLst>
              <a:ext uri="{FF2B5EF4-FFF2-40B4-BE49-F238E27FC236}">
                <a16:creationId xmlns:a16="http://schemas.microsoft.com/office/drawing/2014/main" id="{025063F2-385C-E7DB-6978-56CBD13F7270}"/>
              </a:ext>
            </a:extLst>
          </p:cNvPr>
          <p:cNvSpPr/>
          <p:nvPr/>
        </p:nvSpPr>
        <p:spPr>
          <a:xfrm>
            <a:off x="7803472" y="1145123"/>
            <a:ext cx="842623" cy="683764"/>
          </a:xfrm>
          <a:prstGeom prst="wedgeRectCallout">
            <a:avLst>
              <a:gd name="adj1" fmla="val -138037"/>
              <a:gd name="adj2" fmla="val 825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63 MW Active &amp; Completed Capacity</a:t>
            </a:r>
          </a:p>
        </p:txBody>
      </p:sp>
      <p:sp>
        <p:nvSpPr>
          <p:cNvPr id="7" name="Speech Bubble: Rectangle 6">
            <a:extLst>
              <a:ext uri="{FF2B5EF4-FFF2-40B4-BE49-F238E27FC236}">
                <a16:creationId xmlns:a16="http://schemas.microsoft.com/office/drawing/2014/main" id="{BD2E68D0-4D3A-A81D-BB02-0CDA9463E00A}"/>
              </a:ext>
            </a:extLst>
          </p:cNvPr>
          <p:cNvSpPr/>
          <p:nvPr/>
        </p:nvSpPr>
        <p:spPr>
          <a:xfrm>
            <a:off x="7835735" y="2451899"/>
            <a:ext cx="842623" cy="523220"/>
          </a:xfrm>
          <a:prstGeom prst="wedgeRectCallout">
            <a:avLst>
              <a:gd name="adj1" fmla="val -144108"/>
              <a:gd name="adj2" fmla="val -375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a:t>13 MW Completed Capacity</a:t>
            </a:r>
          </a:p>
        </p:txBody>
      </p:sp>
      <p:pic>
        <p:nvPicPr>
          <p:cNvPr id="9" name="Picture 8" descr="&#10;Chart showing cumulative application counts and MW of capacity from July 2019 through December 2022. &#10;&#10;As this figure shows, project application submittals continue to be nonlinear with large increases occurring the month prior to previous incentive step downs.  The number of applications submitted in 2022 (49) was a fraction of those submitted during the previous three years (170 in 2021, 183 in 2020, and 317 in 2019).  The program has seen a significant increase in completed projects over the last year, with 71 projects completed by the end of 2022. Application cancellations or withdrawals have also continued to increase and now account for 40 percent of all applications submitted to the program.&#10;">
            <a:extLst>
              <a:ext uri="{FF2B5EF4-FFF2-40B4-BE49-F238E27FC236}">
                <a16:creationId xmlns:a16="http://schemas.microsoft.com/office/drawing/2014/main" id="{227A434D-E1FA-2DD1-0E77-B8F953183B54}"/>
              </a:ext>
            </a:extLst>
          </p:cNvPr>
          <p:cNvPicPr>
            <a:picLocks noChangeAspect="1"/>
          </p:cNvPicPr>
          <p:nvPr/>
        </p:nvPicPr>
        <p:blipFill>
          <a:blip r:embed="rId3"/>
          <a:stretch>
            <a:fillRect/>
          </a:stretch>
        </p:blipFill>
        <p:spPr>
          <a:xfrm>
            <a:off x="809093" y="1364451"/>
            <a:ext cx="7026642" cy="2698115"/>
          </a:xfrm>
          <a:prstGeom prst="rect">
            <a:avLst/>
          </a:prstGeom>
        </p:spPr>
      </p:pic>
    </p:spTree>
    <p:extLst>
      <p:ext uri="{BB962C8B-B14F-4D97-AF65-F5344CB8AC3E}">
        <p14:creationId xmlns:p14="http://schemas.microsoft.com/office/powerpoint/2010/main" val="2205334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874-AAC0-AB73-E3C3-C6DE00E9E3B0}"/>
              </a:ext>
            </a:extLst>
          </p:cNvPr>
          <p:cNvSpPr>
            <a:spLocks noGrp="1"/>
          </p:cNvSpPr>
          <p:nvPr>
            <p:ph type="title"/>
          </p:nvPr>
        </p:nvSpPr>
        <p:spPr>
          <a:xfrm>
            <a:off x="361950" y="260654"/>
            <a:ext cx="8229600" cy="523220"/>
          </a:xfrm>
        </p:spPr>
        <p:txBody>
          <a:bodyPr/>
          <a:lstStyle/>
          <a:p>
            <a:r>
              <a:rPr lang="en-US" dirty="0"/>
              <a:t>Active Capacity towards 300 MW Goal</a:t>
            </a:r>
          </a:p>
        </p:txBody>
      </p:sp>
      <p:sp>
        <p:nvSpPr>
          <p:cNvPr id="3" name="Text Placeholder 2">
            <a:extLst>
              <a:ext uri="{FF2B5EF4-FFF2-40B4-BE49-F238E27FC236}">
                <a16:creationId xmlns:a16="http://schemas.microsoft.com/office/drawing/2014/main" id="{C0623B21-0073-6BDA-5330-B9C4F46A3FC3}"/>
              </a:ext>
            </a:extLst>
          </p:cNvPr>
          <p:cNvSpPr>
            <a:spLocks noGrp="1"/>
          </p:cNvSpPr>
          <p:nvPr>
            <p:ph type="body" sz="quarter" idx="15"/>
          </p:nvPr>
        </p:nvSpPr>
        <p:spPr/>
        <p:txBody>
          <a:bodyPr/>
          <a:lstStyle/>
          <a:p>
            <a:r>
              <a:rPr lang="en-US" dirty="0"/>
              <a:t>300 MW Goal is only achieved if participation increases to first year level.</a:t>
            </a:r>
          </a:p>
        </p:txBody>
      </p:sp>
      <p:sp>
        <p:nvSpPr>
          <p:cNvPr id="5" name="Footer Placeholder 4">
            <a:extLst>
              <a:ext uri="{FF2B5EF4-FFF2-40B4-BE49-F238E27FC236}">
                <a16:creationId xmlns:a16="http://schemas.microsoft.com/office/drawing/2014/main" id="{0E7DB1F8-69D1-C477-CB36-8D4839636641}"/>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SOMAH Second Triennial Evaluation Public Webinar</a:t>
            </a:r>
          </a:p>
        </p:txBody>
      </p:sp>
      <p:pic>
        <p:nvPicPr>
          <p:cNvPr id="8" name="Picture 7" descr="Chart showing the 10-year forecast of installed capacity based on program applications as of May 14, 2023.&#10;&#10;This figure shows, the only scenario in which the program achieves its 10-year goal of installing 300 MW of solar is if program participation returned to the level it experienced in the first year of the program and remained at that level for the final 6 years of the program. &#10;&#10;The alternative forecasts show the program falling short of its 300 MW goal. &#10;">
            <a:extLst>
              <a:ext uri="{FF2B5EF4-FFF2-40B4-BE49-F238E27FC236}">
                <a16:creationId xmlns:a16="http://schemas.microsoft.com/office/drawing/2014/main" id="{29FD73C8-BF01-68C1-8D05-E240636FF528}"/>
              </a:ext>
            </a:extLst>
          </p:cNvPr>
          <p:cNvPicPr>
            <a:picLocks noChangeAspect="1"/>
          </p:cNvPicPr>
          <p:nvPr/>
        </p:nvPicPr>
        <p:blipFill>
          <a:blip r:embed="rId3"/>
          <a:stretch>
            <a:fillRect/>
          </a:stretch>
        </p:blipFill>
        <p:spPr>
          <a:xfrm>
            <a:off x="1642302" y="1333196"/>
            <a:ext cx="5668896" cy="2879085"/>
          </a:xfrm>
          <a:prstGeom prst="rect">
            <a:avLst/>
          </a:prstGeom>
        </p:spPr>
      </p:pic>
    </p:spTree>
    <p:extLst>
      <p:ext uri="{BB962C8B-B14F-4D97-AF65-F5344CB8AC3E}">
        <p14:creationId xmlns:p14="http://schemas.microsoft.com/office/powerpoint/2010/main" val="2793841295"/>
      </p:ext>
    </p:extLst>
  </p:cSld>
  <p:clrMapOvr>
    <a:masterClrMapping/>
  </p:clrMapOvr>
  <p:transition>
    <p:fade/>
  </p:transition>
</p:sld>
</file>

<file path=ppt/theme/theme1.xml><?xml version="1.0" encoding="utf-8"?>
<a:theme xmlns:a="http://schemas.openxmlformats.org/drawingml/2006/main" name="Cover Slide">
  <a:themeElements>
    <a:clrScheme name="Custom 1">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E98B32D42F949884457CD2A10C6EA" ma:contentTypeVersion="15" ma:contentTypeDescription="Create a new document." ma:contentTypeScope="" ma:versionID="f21fe18bf6d8bc99bcfa375904c8c52a">
  <xsd:schema xmlns:xsd="http://www.w3.org/2001/XMLSchema" xmlns:xs="http://www.w3.org/2001/XMLSchema" xmlns:p="http://schemas.microsoft.com/office/2006/metadata/properties" xmlns:ns2="16de10f3-dff6-4de3-a260-08f6ee534fae" xmlns:ns3="f5f8dc4b-e3c2-4e49-921b-85c7357472df" targetNamespace="http://schemas.microsoft.com/office/2006/metadata/properties" ma:root="true" ma:fieldsID="65628010dc57b373847c3709f300972b" ns2:_="" ns3:_="">
    <xsd:import namespace="16de10f3-dff6-4de3-a260-08f6ee534fae"/>
    <xsd:import namespace="f5f8dc4b-e3c2-4e49-921b-85c7357472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e10f3-dff6-4de3-a260-08f6ee534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0a37322-1bc4-40ec-8a4b-abefc79cbb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8dc4b-e3c2-4e49-921b-85c7357472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24f1c5-8913-4f67-9a46-420ba85d31a9}" ma:internalName="TaxCatchAll" ma:showField="CatchAllData" ma:web="f5f8dc4b-e3c2-4e49-921b-85c7357472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5f8dc4b-e3c2-4e49-921b-85c7357472df">
      <UserInfo>
        <DisplayName>Amy Buege</DisplayName>
        <AccountId>12</AccountId>
        <AccountType/>
      </UserInfo>
    </SharedWithUsers>
    <MediaLengthInSeconds xmlns="16de10f3-dff6-4de3-a260-08f6ee534fae" xsi:nil="true"/>
    <lcf76f155ced4ddcb4097134ff3c332f xmlns="16de10f3-dff6-4de3-a260-08f6ee534fae">
      <Terms xmlns="http://schemas.microsoft.com/office/infopath/2007/PartnerControls"/>
    </lcf76f155ced4ddcb4097134ff3c332f>
    <TaxCatchAll xmlns="f5f8dc4b-e3c2-4e49-921b-85c7357472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BDD94C-4131-483A-B2BB-21C8FD354BF7}">
  <ds:schemaRefs>
    <ds:schemaRef ds:uri="16de10f3-dff6-4de3-a260-08f6ee534fae"/>
    <ds:schemaRef ds:uri="f5f8dc4b-e3c2-4e49-921b-85c735747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E0AE2D-F269-4AA5-A396-046AD5475DDE}">
  <ds:schemaRefs>
    <ds:schemaRef ds:uri="http://purl.org/dc/terms/"/>
    <ds:schemaRef ds:uri="http://schemas.microsoft.com/office/2006/documentManagement/types"/>
    <ds:schemaRef ds:uri="http://purl.org/dc/dcmitype/"/>
    <ds:schemaRef ds:uri="16de10f3-dff6-4de3-a260-08f6ee534fae"/>
    <ds:schemaRef ds:uri="http://schemas.microsoft.com/office/infopath/2007/PartnerControls"/>
    <ds:schemaRef ds:uri="http://schemas.openxmlformats.org/package/2006/metadata/core-properties"/>
    <ds:schemaRef ds:uri="http://www.w3.org/XML/1998/namespace"/>
    <ds:schemaRef ds:uri="http://purl.org/dc/elements/1.1/"/>
    <ds:schemaRef ds:uri="f5f8dc4b-e3c2-4e49-921b-85c7357472df"/>
    <ds:schemaRef ds:uri="http://schemas.microsoft.com/office/2006/metadata/properties"/>
  </ds:schemaRefs>
</ds:datastoreItem>
</file>

<file path=customXml/itemProps3.xml><?xml version="1.0" encoding="utf-8"?>
<ds:datastoreItem xmlns:ds="http://schemas.openxmlformats.org/officeDocument/2006/customXml" ds:itemID="{17A9D562-2BF6-4958-9F84-8AA4488FC8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Verdant_2022PowerPoint (1)</Template>
  <TotalTime>41</TotalTime>
  <Words>1853</Words>
  <Application>Microsoft Office PowerPoint</Application>
  <PresentationFormat>Custom</PresentationFormat>
  <Paragraphs>258</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Lucida Grande</vt:lpstr>
      <vt:lpstr>Tw Cen MT</vt:lpstr>
      <vt:lpstr>Tw Cen MT Condensed</vt:lpstr>
      <vt:lpstr>Wingdings</vt:lpstr>
      <vt:lpstr>Cover Slide</vt:lpstr>
      <vt:lpstr>Solar on Multifamily Affordable Housing (SOMAH) Independent Evaluation</vt:lpstr>
      <vt:lpstr>AGENDA</vt:lpstr>
      <vt:lpstr>SOMAH Background</vt:lpstr>
      <vt:lpstr>SOMAH Background - Incentives</vt:lpstr>
      <vt:lpstr>Evaluation Objectives</vt:lpstr>
      <vt:lpstr>Research Areas</vt:lpstr>
      <vt:lpstr>Participation Assessment</vt:lpstr>
      <vt:lpstr>Application History</vt:lpstr>
      <vt:lpstr>Active Capacity towards 300 MW Goal</vt:lpstr>
      <vt:lpstr>Participant Characteristics</vt:lpstr>
      <vt:lpstr>System Ownership</vt:lpstr>
      <vt:lpstr>Process Assessment</vt:lpstr>
      <vt:lpstr>Project Processing Timeline </vt:lpstr>
      <vt:lpstr>Marketing and Outreach</vt:lpstr>
      <vt:lpstr>PROPERTY OWNER BARRIERS</vt:lpstr>
      <vt:lpstr>CONTRACTOR Barriers</vt:lpstr>
      <vt:lpstr>Process – Tenant Education</vt:lpstr>
      <vt:lpstr>Process – Workforce Development</vt:lpstr>
      <vt:lpstr>Impact Assessment</vt:lpstr>
      <vt:lpstr>Energy and Demand Impacts</vt:lpstr>
      <vt:lpstr>PV production Realization Rates</vt:lpstr>
      <vt:lpstr>Customer Electricity Consumption </vt:lpstr>
      <vt:lpstr>Environmental Impacts</vt:lpstr>
      <vt:lpstr>Bill Impacts</vt:lpstr>
      <vt:lpstr>Cost-Effectiveness Assessment</vt:lpstr>
      <vt:lpstr>Cost Effectiveness</vt:lpstr>
      <vt:lpstr>Cost Effectiveness by Ownership Type</vt:lpstr>
      <vt:lpstr>Recommendations </vt:lpstr>
      <vt:lpstr>Recommendations</vt:lpstr>
      <vt:lpstr>Questions</vt:lpstr>
      <vt:lpstr>Thank You</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Lauren Robinson</cp:lastModifiedBy>
  <cp:revision>2</cp:revision>
  <cp:lastPrinted>2022-10-04T16:13:27Z</cp:lastPrinted>
  <dcterms:created xsi:type="dcterms:W3CDTF">2016-04-19T15:22:44Z</dcterms:created>
  <dcterms:modified xsi:type="dcterms:W3CDTF">2023-06-16T18:19:00Z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0x010100D8DE98B32D42F949884457CD2A10C6EA</vt:lpwstr>
  </property>
  <property fmtid="{D5CDD505-2E9C-101B-9397-08002B2CF9AE}" pid="3" name="Order">
    <vt:r8>43300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